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309" r:id="rId4"/>
    <p:sldId id="310" r:id="rId5"/>
    <p:sldId id="299" r:id="rId6"/>
    <p:sldId id="313" r:id="rId7"/>
    <p:sldId id="311" r:id="rId8"/>
    <p:sldId id="270" r:id="rId9"/>
    <p:sldId id="283" r:id="rId10"/>
  </p:sldIdLst>
  <p:sldSz cx="12192000" cy="6858000"/>
  <p:notesSz cx="9926638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C3C"/>
    <a:srgbClr val="00CC66"/>
    <a:srgbClr val="00CC99"/>
    <a:srgbClr val="99FF99"/>
    <a:srgbClr val="00FF00"/>
    <a:srgbClr val="6699FF"/>
    <a:srgbClr val="FFCCFF"/>
    <a:srgbClr val="FF99FF"/>
    <a:srgbClr val="CCCCFF"/>
    <a:srgbClr val="65C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730" autoAdjust="0"/>
  </p:normalViewPr>
  <p:slideViewPr>
    <p:cSldViewPr snapToGrid="0">
      <p:cViewPr varScale="1">
        <p:scale>
          <a:sx n="106" d="100"/>
          <a:sy n="106" d="100"/>
        </p:scale>
        <p:origin x="8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1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FAE69-228F-4D43-8484-9BAD05AE4A4C}" type="datetime1">
              <a:rPr lang="zh-CN" altLang="en-US" smtClean="0"/>
              <a:t>2021/7/15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79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6379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D2DE0-DE6F-44AB-A52C-B5AD68263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9601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802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BDC2F-9FA7-4949-A139-A429CF88E05B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4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80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5C95-64BC-4878-9AEE-F508225D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561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mtClean="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1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24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977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8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6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6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62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8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65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2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34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8635" y="5777345"/>
            <a:ext cx="2962415" cy="12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8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91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2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NXXZDQ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reurl.cc/E2pzb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kVVvY3" TargetMode="External"/><Relationship Id="rId2" Type="http://schemas.openxmlformats.org/officeDocument/2006/relationships/hyperlink" Target="https://reurl.cc/NXXZDQ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089" y="4239491"/>
            <a:ext cx="6781709" cy="28782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759628"/>
            <a:ext cx="12264428" cy="347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700"/>
              </a:lnSpc>
            </a:pPr>
            <a:r>
              <a:rPr lang="zh-TW" altLang="en-US" sz="7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學務</a:t>
            </a:r>
            <a:r>
              <a:rPr lang="zh-TW" altLang="en-US" sz="7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處 高等教育深耕計畫</a:t>
            </a:r>
            <a:endParaRPr lang="en-US" altLang="zh-TW" sz="7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8700"/>
              </a:lnSpc>
            </a:pPr>
            <a:r>
              <a:rPr lang="zh-TW" altLang="en-US" sz="35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「提升高教公共性：完善就學協助機制，有效促進社會流動</a:t>
            </a:r>
            <a:r>
              <a:rPr lang="zh-TW" altLang="en-US" sz="35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」</a:t>
            </a:r>
            <a:r>
              <a:rPr lang="zh-TW" altLang="en-US" sz="7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說明簡報</a:t>
            </a:r>
            <a:endParaRPr lang="zh-CN" altLang="en-US" sz="7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34371" y="44935"/>
            <a:ext cx="4026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計畫介紹</a:t>
            </a:r>
            <a:endParaRPr lang="zh-CN" altLang="en-US" sz="50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roup 172"/>
          <p:cNvGrpSpPr/>
          <p:nvPr/>
        </p:nvGrpSpPr>
        <p:grpSpPr>
          <a:xfrm>
            <a:off x="9119273" y="1952080"/>
            <a:ext cx="1178984" cy="1265768"/>
            <a:chOff x="6839455" y="1464060"/>
            <a:chExt cx="884238" cy="949326"/>
          </a:xfrm>
        </p:grpSpPr>
        <p:sp>
          <p:nvSpPr>
            <p:cNvPr id="8" name="Freeform 95"/>
            <p:cNvSpPr>
              <a:spLocks/>
            </p:cNvSpPr>
            <p:nvPr/>
          </p:nvSpPr>
          <p:spPr bwMode="auto">
            <a:xfrm>
              <a:off x="6839455" y="1546610"/>
              <a:ext cx="436563" cy="866775"/>
            </a:xfrm>
            <a:custGeom>
              <a:avLst/>
              <a:gdLst/>
              <a:ahLst/>
              <a:cxnLst>
                <a:cxn ang="0">
                  <a:pos x="275" y="249"/>
                </a:cxn>
                <a:cxn ang="0">
                  <a:pos x="159" y="546"/>
                </a:cxn>
                <a:cxn ang="0">
                  <a:pos x="0" y="297"/>
                </a:cxn>
                <a:cxn ang="0">
                  <a:pos x="119" y="0"/>
                </a:cxn>
                <a:cxn ang="0">
                  <a:pos x="275" y="249"/>
                </a:cxn>
              </a:cxnLst>
              <a:rect l="0" t="0" r="r" b="b"/>
              <a:pathLst>
                <a:path w="275" h="546">
                  <a:moveTo>
                    <a:pt x="275" y="249"/>
                  </a:moveTo>
                  <a:lnTo>
                    <a:pt x="159" y="546"/>
                  </a:lnTo>
                  <a:lnTo>
                    <a:pt x="0" y="297"/>
                  </a:lnTo>
                  <a:lnTo>
                    <a:pt x="119" y="0"/>
                  </a:lnTo>
                  <a:lnTo>
                    <a:pt x="275" y="24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97"/>
            <p:cNvSpPr>
              <a:spLocks/>
            </p:cNvSpPr>
            <p:nvPr/>
          </p:nvSpPr>
          <p:spPr bwMode="auto">
            <a:xfrm>
              <a:off x="7091868" y="1837123"/>
              <a:ext cx="631825" cy="576263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282" y="296"/>
                </a:cxn>
                <a:cxn ang="0">
                  <a:pos x="0" y="363"/>
                </a:cxn>
                <a:cxn ang="0">
                  <a:pos x="116" y="66"/>
                </a:cxn>
                <a:cxn ang="0">
                  <a:pos x="398" y="0"/>
                </a:cxn>
              </a:cxnLst>
              <a:rect l="0" t="0" r="r" b="b"/>
              <a:pathLst>
                <a:path w="398" h="363">
                  <a:moveTo>
                    <a:pt x="398" y="0"/>
                  </a:moveTo>
                  <a:lnTo>
                    <a:pt x="282" y="296"/>
                  </a:lnTo>
                  <a:lnTo>
                    <a:pt x="0" y="363"/>
                  </a:lnTo>
                  <a:lnTo>
                    <a:pt x="116" y="66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14"/>
            <p:cNvSpPr>
              <a:spLocks/>
            </p:cNvSpPr>
            <p:nvPr/>
          </p:nvSpPr>
          <p:spPr bwMode="auto">
            <a:xfrm>
              <a:off x="7028368" y="1464060"/>
              <a:ext cx="695325" cy="47783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0" y="11"/>
                </a:cxn>
                <a:cxn ang="0">
                  <a:pos x="117" y="0"/>
                </a:cxn>
                <a:cxn ang="0">
                  <a:pos x="151" y="49"/>
                </a:cxn>
                <a:cxn ang="0">
                  <a:pos x="185" y="99"/>
                </a:cxn>
                <a:cxn ang="0">
                  <a:pos x="127" y="113"/>
                </a:cxn>
                <a:cxn ang="0">
                  <a:pos x="66" y="127"/>
                </a:cxn>
                <a:cxn ang="0">
                  <a:pos x="32" y="73"/>
                </a:cxn>
                <a:cxn ang="0">
                  <a:pos x="0" y="22"/>
                </a:cxn>
              </a:cxnLst>
              <a:rect l="0" t="0" r="r" b="b"/>
              <a:pathLst>
                <a:path w="185" h="127">
                  <a:moveTo>
                    <a:pt x="0" y="22"/>
                  </a:moveTo>
                  <a:cubicBezTo>
                    <a:pt x="20" y="18"/>
                    <a:pt x="40" y="14"/>
                    <a:pt x="60" y="11"/>
                  </a:cubicBezTo>
                  <a:cubicBezTo>
                    <a:pt x="79" y="7"/>
                    <a:pt x="99" y="4"/>
                    <a:pt x="117" y="0"/>
                  </a:cubicBezTo>
                  <a:cubicBezTo>
                    <a:pt x="128" y="16"/>
                    <a:pt x="139" y="32"/>
                    <a:pt x="151" y="49"/>
                  </a:cubicBezTo>
                  <a:cubicBezTo>
                    <a:pt x="162" y="65"/>
                    <a:pt x="174" y="82"/>
                    <a:pt x="185" y="99"/>
                  </a:cubicBezTo>
                  <a:cubicBezTo>
                    <a:pt x="166" y="104"/>
                    <a:pt x="147" y="108"/>
                    <a:pt x="127" y="113"/>
                  </a:cubicBezTo>
                  <a:cubicBezTo>
                    <a:pt x="108" y="117"/>
                    <a:pt x="87" y="122"/>
                    <a:pt x="66" y="127"/>
                  </a:cubicBezTo>
                  <a:cubicBezTo>
                    <a:pt x="55" y="109"/>
                    <a:pt x="43" y="91"/>
                    <a:pt x="32" y="73"/>
                  </a:cubicBezTo>
                  <a:cubicBezTo>
                    <a:pt x="21" y="56"/>
                    <a:pt x="10" y="39"/>
                    <a:pt x="0" y="2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1" name="Group 134"/>
          <p:cNvGrpSpPr/>
          <p:nvPr/>
        </p:nvGrpSpPr>
        <p:grpSpPr>
          <a:xfrm>
            <a:off x="281737" y="1083053"/>
            <a:ext cx="1717653" cy="1662778"/>
            <a:chOff x="3287425" y="1417883"/>
            <a:chExt cx="648499" cy="649042"/>
          </a:xfrm>
        </p:grpSpPr>
        <p:sp>
          <p:nvSpPr>
            <p:cNvPr id="12" name="Oval 7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5E29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val 7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EECE5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目的</a:t>
              </a:r>
              <a:endParaRPr 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Group 173"/>
          <p:cNvGrpSpPr/>
          <p:nvPr/>
        </p:nvGrpSpPr>
        <p:grpSpPr>
          <a:xfrm>
            <a:off x="9536258" y="2474898"/>
            <a:ext cx="1545167" cy="1595967"/>
            <a:chOff x="7152193" y="1856173"/>
            <a:chExt cx="1158875" cy="1196975"/>
          </a:xfrm>
        </p:grpSpPr>
        <p:sp>
          <p:nvSpPr>
            <p:cNvPr id="24" name="Freeform 98"/>
            <p:cNvSpPr>
              <a:spLocks/>
            </p:cNvSpPr>
            <p:nvPr/>
          </p:nvSpPr>
          <p:spPr bwMode="auto">
            <a:xfrm>
              <a:off x="7152193" y="2002223"/>
              <a:ext cx="557213" cy="1050925"/>
            </a:xfrm>
            <a:custGeom>
              <a:avLst/>
              <a:gdLst/>
              <a:ahLst/>
              <a:cxnLst>
                <a:cxn ang="0">
                  <a:pos x="351" y="365"/>
                </a:cxn>
                <a:cxn ang="0">
                  <a:pos x="232" y="662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51" y="365"/>
                </a:cxn>
              </a:cxnLst>
              <a:rect l="0" t="0" r="r" b="b"/>
              <a:pathLst>
                <a:path w="351" h="662">
                  <a:moveTo>
                    <a:pt x="351" y="365"/>
                  </a:moveTo>
                  <a:lnTo>
                    <a:pt x="232" y="662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51" y="36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9"/>
            <p:cNvSpPr>
              <a:spLocks/>
            </p:cNvSpPr>
            <p:nvPr/>
          </p:nvSpPr>
          <p:spPr bwMode="auto">
            <a:xfrm>
              <a:off x="7339518" y="1856173"/>
              <a:ext cx="971550" cy="72548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81" y="19"/>
                </a:cxn>
                <a:cxn ang="0">
                  <a:pos x="158" y="0"/>
                </a:cxn>
                <a:cxn ang="0">
                  <a:pos x="207" y="71"/>
                </a:cxn>
                <a:cxn ang="0">
                  <a:pos x="258" y="144"/>
                </a:cxn>
                <a:cxn ang="0">
                  <a:pos x="180" y="168"/>
                </a:cxn>
                <a:cxn ang="0">
                  <a:pos x="98" y="193"/>
                </a:cxn>
                <a:cxn ang="0">
                  <a:pos x="48" y="114"/>
                </a:cxn>
                <a:cxn ang="0">
                  <a:pos x="0" y="39"/>
                </a:cxn>
              </a:cxnLst>
              <a:rect l="0" t="0" r="r" b="b"/>
              <a:pathLst>
                <a:path w="258" h="193">
                  <a:moveTo>
                    <a:pt x="0" y="39"/>
                  </a:moveTo>
                  <a:cubicBezTo>
                    <a:pt x="27" y="32"/>
                    <a:pt x="54" y="25"/>
                    <a:pt x="81" y="19"/>
                  </a:cubicBezTo>
                  <a:cubicBezTo>
                    <a:pt x="107" y="13"/>
                    <a:pt x="133" y="6"/>
                    <a:pt x="158" y="0"/>
                  </a:cubicBezTo>
                  <a:cubicBezTo>
                    <a:pt x="174" y="23"/>
                    <a:pt x="190" y="47"/>
                    <a:pt x="207" y="71"/>
                  </a:cubicBezTo>
                  <a:cubicBezTo>
                    <a:pt x="224" y="95"/>
                    <a:pt x="240" y="120"/>
                    <a:pt x="258" y="144"/>
                  </a:cubicBezTo>
                  <a:cubicBezTo>
                    <a:pt x="232" y="152"/>
                    <a:pt x="206" y="160"/>
                    <a:pt x="180" y="168"/>
                  </a:cubicBezTo>
                  <a:cubicBezTo>
                    <a:pt x="153" y="176"/>
                    <a:pt x="126" y="185"/>
                    <a:pt x="98" y="193"/>
                  </a:cubicBezTo>
                  <a:cubicBezTo>
                    <a:pt x="81" y="166"/>
                    <a:pt x="64" y="140"/>
                    <a:pt x="48" y="114"/>
                  </a:cubicBezTo>
                  <a:cubicBezTo>
                    <a:pt x="31" y="89"/>
                    <a:pt x="15" y="64"/>
                    <a:pt x="0" y="3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7520493" y="2397510"/>
              <a:ext cx="790575" cy="655638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380" y="299"/>
                </a:cxn>
                <a:cxn ang="0">
                  <a:pos x="0" y="413"/>
                </a:cxn>
                <a:cxn ang="0">
                  <a:pos x="119" y="116"/>
                </a:cxn>
                <a:cxn ang="0">
                  <a:pos x="498" y="0"/>
                </a:cxn>
              </a:cxnLst>
              <a:rect l="0" t="0" r="r" b="b"/>
              <a:pathLst>
                <a:path w="498" h="413">
                  <a:moveTo>
                    <a:pt x="498" y="0"/>
                  </a:moveTo>
                  <a:lnTo>
                    <a:pt x="380" y="299"/>
                  </a:lnTo>
                  <a:lnTo>
                    <a:pt x="0" y="413"/>
                  </a:lnTo>
                  <a:lnTo>
                    <a:pt x="119" y="116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7" name="Group 171"/>
          <p:cNvGrpSpPr/>
          <p:nvPr/>
        </p:nvGrpSpPr>
        <p:grpSpPr>
          <a:xfrm>
            <a:off x="8031307" y="1892814"/>
            <a:ext cx="1585384" cy="1545167"/>
            <a:chOff x="6023480" y="1419610"/>
            <a:chExt cx="1189038" cy="1158875"/>
          </a:xfrm>
        </p:grpSpPr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6210805" y="1419610"/>
              <a:ext cx="1001713" cy="68897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1" y="15"/>
                </a:cxn>
                <a:cxn ang="0">
                  <a:pos x="177" y="0"/>
                </a:cxn>
                <a:cxn ang="0">
                  <a:pos x="220" y="69"/>
                </a:cxn>
                <a:cxn ang="0">
                  <a:pos x="266" y="141"/>
                </a:cxn>
                <a:cxn ang="0">
                  <a:pos x="178" y="161"/>
                </a:cxn>
                <a:cxn ang="0">
                  <a:pos x="86" y="183"/>
                </a:cxn>
                <a:cxn ang="0">
                  <a:pos x="42" y="106"/>
                </a:cxn>
                <a:cxn ang="0">
                  <a:pos x="0" y="32"/>
                </a:cxn>
              </a:cxnLst>
              <a:rect l="0" t="0" r="r" b="b"/>
              <a:pathLst>
                <a:path w="266" h="183">
                  <a:moveTo>
                    <a:pt x="0" y="32"/>
                  </a:moveTo>
                  <a:cubicBezTo>
                    <a:pt x="31" y="26"/>
                    <a:pt x="61" y="21"/>
                    <a:pt x="91" y="15"/>
                  </a:cubicBezTo>
                  <a:cubicBezTo>
                    <a:pt x="120" y="10"/>
                    <a:pt x="149" y="5"/>
                    <a:pt x="177" y="0"/>
                  </a:cubicBezTo>
                  <a:cubicBezTo>
                    <a:pt x="191" y="22"/>
                    <a:pt x="206" y="45"/>
                    <a:pt x="220" y="69"/>
                  </a:cubicBezTo>
                  <a:cubicBezTo>
                    <a:pt x="235" y="92"/>
                    <a:pt x="250" y="116"/>
                    <a:pt x="266" y="141"/>
                  </a:cubicBezTo>
                  <a:cubicBezTo>
                    <a:pt x="237" y="147"/>
                    <a:pt x="208" y="154"/>
                    <a:pt x="178" y="161"/>
                  </a:cubicBezTo>
                  <a:cubicBezTo>
                    <a:pt x="148" y="168"/>
                    <a:pt x="117" y="176"/>
                    <a:pt x="86" y="183"/>
                  </a:cubicBezTo>
                  <a:cubicBezTo>
                    <a:pt x="71" y="157"/>
                    <a:pt x="56" y="131"/>
                    <a:pt x="42" y="106"/>
                  </a:cubicBezTo>
                  <a:cubicBezTo>
                    <a:pt x="28" y="81"/>
                    <a:pt x="14" y="56"/>
                    <a:pt x="0" y="3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02"/>
            <p:cNvSpPr>
              <a:spLocks/>
            </p:cNvSpPr>
            <p:nvPr/>
          </p:nvSpPr>
          <p:spPr bwMode="auto">
            <a:xfrm>
              <a:off x="6345743" y="1949835"/>
              <a:ext cx="866775" cy="62865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427" y="296"/>
                </a:cxn>
                <a:cxn ang="0">
                  <a:pos x="0" y="396"/>
                </a:cxn>
                <a:cxn ang="0">
                  <a:pos x="119" y="100"/>
                </a:cxn>
                <a:cxn ang="0">
                  <a:pos x="546" y="0"/>
                </a:cxn>
              </a:cxnLst>
              <a:rect l="0" t="0" r="r" b="b"/>
              <a:pathLst>
                <a:path w="546" h="396">
                  <a:moveTo>
                    <a:pt x="546" y="0"/>
                  </a:moveTo>
                  <a:lnTo>
                    <a:pt x="427" y="296"/>
                  </a:lnTo>
                  <a:lnTo>
                    <a:pt x="0" y="396"/>
                  </a:lnTo>
                  <a:lnTo>
                    <a:pt x="119" y="10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04"/>
            <p:cNvSpPr>
              <a:spLocks/>
            </p:cNvSpPr>
            <p:nvPr/>
          </p:nvSpPr>
          <p:spPr bwMode="auto">
            <a:xfrm>
              <a:off x="6023480" y="1540260"/>
              <a:ext cx="511175" cy="1038225"/>
            </a:xfrm>
            <a:custGeom>
              <a:avLst/>
              <a:gdLst/>
              <a:ahLst/>
              <a:cxnLst>
                <a:cxn ang="0">
                  <a:pos x="322" y="358"/>
                </a:cxn>
                <a:cxn ang="0">
                  <a:pos x="203" y="654"/>
                </a:cxn>
                <a:cxn ang="0">
                  <a:pos x="0" y="296"/>
                </a:cxn>
                <a:cxn ang="0">
                  <a:pos x="118" y="0"/>
                </a:cxn>
                <a:cxn ang="0">
                  <a:pos x="322" y="358"/>
                </a:cxn>
              </a:cxnLst>
              <a:rect l="0" t="0" r="r" b="b"/>
              <a:pathLst>
                <a:path w="322" h="654">
                  <a:moveTo>
                    <a:pt x="322" y="358"/>
                  </a:moveTo>
                  <a:lnTo>
                    <a:pt x="203" y="654"/>
                  </a:lnTo>
                  <a:lnTo>
                    <a:pt x="0" y="296"/>
                  </a:lnTo>
                  <a:lnTo>
                    <a:pt x="118" y="0"/>
                  </a:lnTo>
                  <a:lnTo>
                    <a:pt x="322" y="35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1" name="Group 178"/>
          <p:cNvGrpSpPr/>
          <p:nvPr/>
        </p:nvGrpSpPr>
        <p:grpSpPr>
          <a:xfrm>
            <a:off x="10092941" y="3437981"/>
            <a:ext cx="1265767" cy="1460500"/>
            <a:chOff x="7569705" y="2578485"/>
            <a:chExt cx="949325" cy="1095375"/>
          </a:xfrm>
        </p:grpSpPr>
        <p:sp>
          <p:nvSpPr>
            <p:cNvPr id="32" name="Freeform 100"/>
            <p:cNvSpPr>
              <a:spLocks/>
            </p:cNvSpPr>
            <p:nvPr/>
          </p:nvSpPr>
          <p:spPr bwMode="auto">
            <a:xfrm>
              <a:off x="7874505" y="3026160"/>
              <a:ext cx="644525" cy="647700"/>
            </a:xfrm>
            <a:custGeom>
              <a:avLst/>
              <a:gdLst/>
              <a:ahLst/>
              <a:cxnLst>
                <a:cxn ang="0">
                  <a:pos x="406" y="0"/>
                </a:cxn>
                <a:cxn ang="0">
                  <a:pos x="287" y="297"/>
                </a:cxn>
                <a:cxn ang="0">
                  <a:pos x="0" y="408"/>
                </a:cxn>
                <a:cxn ang="0">
                  <a:pos x="119" y="112"/>
                </a:cxn>
                <a:cxn ang="0">
                  <a:pos x="406" y="0"/>
                </a:cxn>
              </a:cxnLst>
              <a:rect l="0" t="0" r="r" b="b"/>
              <a:pathLst>
                <a:path w="406" h="408">
                  <a:moveTo>
                    <a:pt x="406" y="0"/>
                  </a:moveTo>
                  <a:lnTo>
                    <a:pt x="287" y="297"/>
                  </a:lnTo>
                  <a:lnTo>
                    <a:pt x="0" y="408"/>
                  </a:lnTo>
                  <a:lnTo>
                    <a:pt x="119" y="11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08"/>
            <p:cNvSpPr>
              <a:spLocks/>
            </p:cNvSpPr>
            <p:nvPr/>
          </p:nvSpPr>
          <p:spPr bwMode="auto">
            <a:xfrm>
              <a:off x="7569705" y="2721360"/>
              <a:ext cx="493713" cy="952500"/>
            </a:xfrm>
            <a:custGeom>
              <a:avLst/>
              <a:gdLst/>
              <a:ahLst/>
              <a:cxnLst>
                <a:cxn ang="0">
                  <a:pos x="311" y="304"/>
                </a:cxn>
                <a:cxn ang="0">
                  <a:pos x="192" y="600"/>
                </a:cxn>
                <a:cxn ang="0">
                  <a:pos x="0" y="297"/>
                </a:cxn>
                <a:cxn ang="0">
                  <a:pos x="119" y="0"/>
                </a:cxn>
                <a:cxn ang="0">
                  <a:pos x="311" y="304"/>
                </a:cxn>
              </a:cxnLst>
              <a:rect l="0" t="0" r="r" b="b"/>
              <a:pathLst>
                <a:path w="311" h="600">
                  <a:moveTo>
                    <a:pt x="311" y="304"/>
                  </a:moveTo>
                  <a:lnTo>
                    <a:pt x="192" y="600"/>
                  </a:lnTo>
                  <a:lnTo>
                    <a:pt x="0" y="297"/>
                  </a:lnTo>
                  <a:lnTo>
                    <a:pt x="119" y="0"/>
                  </a:lnTo>
                  <a:lnTo>
                    <a:pt x="311" y="3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12"/>
            <p:cNvSpPr>
              <a:spLocks/>
            </p:cNvSpPr>
            <p:nvPr/>
          </p:nvSpPr>
          <p:spPr bwMode="auto">
            <a:xfrm>
              <a:off x="7756237" y="2578485"/>
              <a:ext cx="760413" cy="62547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1" y="18"/>
                </a:cxn>
                <a:cxn ang="0">
                  <a:pos x="120" y="0"/>
                </a:cxn>
                <a:cxn ang="0">
                  <a:pos x="160" y="58"/>
                </a:cxn>
                <a:cxn ang="0">
                  <a:pos x="202" y="119"/>
                </a:cxn>
                <a:cxn ang="0">
                  <a:pos x="143" y="142"/>
                </a:cxn>
                <a:cxn ang="0">
                  <a:pos x="81" y="166"/>
                </a:cxn>
                <a:cxn ang="0">
                  <a:pos x="40" y="100"/>
                </a:cxn>
                <a:cxn ang="0">
                  <a:pos x="0" y="38"/>
                </a:cxn>
              </a:cxnLst>
              <a:rect l="0" t="0" r="r" b="b"/>
              <a:pathLst>
                <a:path w="202" h="166">
                  <a:moveTo>
                    <a:pt x="0" y="38"/>
                  </a:moveTo>
                  <a:cubicBezTo>
                    <a:pt x="21" y="31"/>
                    <a:pt x="41" y="24"/>
                    <a:pt x="61" y="18"/>
                  </a:cubicBezTo>
                  <a:cubicBezTo>
                    <a:pt x="81" y="12"/>
                    <a:pt x="101" y="6"/>
                    <a:pt x="120" y="0"/>
                  </a:cubicBezTo>
                  <a:cubicBezTo>
                    <a:pt x="133" y="19"/>
                    <a:pt x="146" y="38"/>
                    <a:pt x="160" y="58"/>
                  </a:cubicBezTo>
                  <a:cubicBezTo>
                    <a:pt x="173" y="78"/>
                    <a:pt x="187" y="98"/>
                    <a:pt x="202" y="119"/>
                  </a:cubicBezTo>
                  <a:cubicBezTo>
                    <a:pt x="182" y="126"/>
                    <a:pt x="163" y="134"/>
                    <a:pt x="143" y="142"/>
                  </a:cubicBezTo>
                  <a:cubicBezTo>
                    <a:pt x="123" y="149"/>
                    <a:pt x="102" y="158"/>
                    <a:pt x="81" y="166"/>
                  </a:cubicBezTo>
                  <a:cubicBezTo>
                    <a:pt x="67" y="144"/>
                    <a:pt x="53" y="122"/>
                    <a:pt x="40" y="100"/>
                  </a:cubicBezTo>
                  <a:cubicBezTo>
                    <a:pt x="26" y="79"/>
                    <a:pt x="13" y="58"/>
                    <a:pt x="0" y="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5" name="Group 170"/>
          <p:cNvGrpSpPr/>
          <p:nvPr/>
        </p:nvGrpSpPr>
        <p:grpSpPr>
          <a:xfrm>
            <a:off x="7248140" y="2248414"/>
            <a:ext cx="1339851" cy="1394884"/>
            <a:chOff x="5436105" y="1686310"/>
            <a:chExt cx="1004888" cy="1046163"/>
          </a:xfrm>
        </p:grpSpPr>
        <p:sp>
          <p:nvSpPr>
            <p:cNvPr id="36" name="Freeform 105"/>
            <p:cNvSpPr>
              <a:spLocks/>
            </p:cNvSpPr>
            <p:nvPr/>
          </p:nvSpPr>
          <p:spPr bwMode="auto">
            <a:xfrm>
              <a:off x="5664705" y="2122873"/>
              <a:ext cx="776288" cy="609600"/>
            </a:xfrm>
            <a:custGeom>
              <a:avLst/>
              <a:gdLst/>
              <a:ahLst/>
              <a:cxnLst>
                <a:cxn ang="0">
                  <a:pos x="489" y="0"/>
                </a:cxn>
                <a:cxn ang="0">
                  <a:pos x="370" y="297"/>
                </a:cxn>
                <a:cxn ang="0">
                  <a:pos x="0" y="384"/>
                </a:cxn>
                <a:cxn ang="0">
                  <a:pos x="116" y="88"/>
                </a:cxn>
                <a:cxn ang="0">
                  <a:pos x="489" y="0"/>
                </a:cxn>
              </a:cxnLst>
              <a:rect l="0" t="0" r="r" b="b"/>
              <a:pathLst>
                <a:path w="489" h="384">
                  <a:moveTo>
                    <a:pt x="489" y="0"/>
                  </a:moveTo>
                  <a:lnTo>
                    <a:pt x="370" y="297"/>
                  </a:lnTo>
                  <a:lnTo>
                    <a:pt x="0" y="384"/>
                  </a:lnTo>
                  <a:lnTo>
                    <a:pt x="116" y="8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06"/>
            <p:cNvSpPr>
              <a:spLocks/>
            </p:cNvSpPr>
            <p:nvPr/>
          </p:nvSpPr>
          <p:spPr bwMode="auto">
            <a:xfrm>
              <a:off x="5436105" y="1791085"/>
              <a:ext cx="412750" cy="941388"/>
            </a:xfrm>
            <a:custGeom>
              <a:avLst/>
              <a:gdLst/>
              <a:ahLst/>
              <a:cxnLst>
                <a:cxn ang="0">
                  <a:pos x="260" y="297"/>
                </a:cxn>
                <a:cxn ang="0">
                  <a:pos x="144" y="593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260" y="297"/>
                </a:cxn>
              </a:cxnLst>
              <a:rect l="0" t="0" r="r" b="b"/>
              <a:pathLst>
                <a:path w="260" h="593">
                  <a:moveTo>
                    <a:pt x="260" y="297"/>
                  </a:moveTo>
                  <a:lnTo>
                    <a:pt x="144" y="593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260" y="2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13"/>
            <p:cNvSpPr>
              <a:spLocks/>
            </p:cNvSpPr>
            <p:nvPr/>
          </p:nvSpPr>
          <p:spPr bwMode="auto">
            <a:xfrm>
              <a:off x="5623430" y="1686310"/>
              <a:ext cx="817563" cy="57626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78" y="14"/>
                </a:cxn>
                <a:cxn ang="0">
                  <a:pos x="152" y="0"/>
                </a:cxn>
                <a:cxn ang="0">
                  <a:pos x="184" y="57"/>
                </a:cxn>
                <a:cxn ang="0">
                  <a:pos x="217" y="116"/>
                </a:cxn>
                <a:cxn ang="0">
                  <a:pos x="141" y="134"/>
                </a:cxn>
                <a:cxn ang="0">
                  <a:pos x="60" y="153"/>
                </a:cxn>
                <a:cxn ang="0">
                  <a:pos x="29" y="89"/>
                </a:cxn>
                <a:cxn ang="0">
                  <a:pos x="0" y="28"/>
                </a:cxn>
              </a:cxnLst>
              <a:rect l="0" t="0" r="r" b="b"/>
              <a:pathLst>
                <a:path w="217" h="153">
                  <a:moveTo>
                    <a:pt x="0" y="28"/>
                  </a:moveTo>
                  <a:cubicBezTo>
                    <a:pt x="26" y="23"/>
                    <a:pt x="52" y="18"/>
                    <a:pt x="78" y="14"/>
                  </a:cubicBezTo>
                  <a:cubicBezTo>
                    <a:pt x="103" y="9"/>
                    <a:pt x="128" y="5"/>
                    <a:pt x="152" y="0"/>
                  </a:cubicBezTo>
                  <a:cubicBezTo>
                    <a:pt x="163" y="19"/>
                    <a:pt x="173" y="38"/>
                    <a:pt x="184" y="57"/>
                  </a:cubicBezTo>
                  <a:cubicBezTo>
                    <a:pt x="195" y="76"/>
                    <a:pt x="206" y="96"/>
                    <a:pt x="217" y="116"/>
                  </a:cubicBezTo>
                  <a:cubicBezTo>
                    <a:pt x="192" y="122"/>
                    <a:pt x="167" y="128"/>
                    <a:pt x="141" y="134"/>
                  </a:cubicBezTo>
                  <a:cubicBezTo>
                    <a:pt x="115" y="140"/>
                    <a:pt x="88" y="146"/>
                    <a:pt x="60" y="153"/>
                  </a:cubicBezTo>
                  <a:cubicBezTo>
                    <a:pt x="50" y="131"/>
                    <a:pt x="39" y="110"/>
                    <a:pt x="29" y="89"/>
                  </a:cubicBezTo>
                  <a:cubicBezTo>
                    <a:pt x="19" y="68"/>
                    <a:pt x="9" y="48"/>
                    <a:pt x="0" y="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9" name="Group 174"/>
          <p:cNvGrpSpPr/>
          <p:nvPr/>
        </p:nvGrpSpPr>
        <p:grpSpPr>
          <a:xfrm>
            <a:off x="8573173" y="2483364"/>
            <a:ext cx="1644651" cy="1693333"/>
            <a:chOff x="6429880" y="1862523"/>
            <a:chExt cx="1233488" cy="1270000"/>
          </a:xfrm>
        </p:grpSpPr>
        <p:sp>
          <p:nvSpPr>
            <p:cNvPr id="40" name="Freeform 103"/>
            <p:cNvSpPr>
              <a:spLocks/>
            </p:cNvSpPr>
            <p:nvPr/>
          </p:nvSpPr>
          <p:spPr bwMode="auto">
            <a:xfrm>
              <a:off x="6429880" y="2024448"/>
              <a:ext cx="544513" cy="1108075"/>
            </a:xfrm>
            <a:custGeom>
              <a:avLst/>
              <a:gdLst/>
              <a:ahLst/>
              <a:cxnLst>
                <a:cxn ang="0">
                  <a:pos x="343" y="399"/>
                </a:cxn>
                <a:cxn ang="0">
                  <a:pos x="225" y="698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43" y="399"/>
                </a:cxn>
              </a:cxnLst>
              <a:rect l="0" t="0" r="r" b="b"/>
              <a:pathLst>
                <a:path w="343" h="698">
                  <a:moveTo>
                    <a:pt x="343" y="399"/>
                  </a:moveTo>
                  <a:lnTo>
                    <a:pt x="225" y="698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43" y="39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107"/>
            <p:cNvSpPr>
              <a:spLocks/>
            </p:cNvSpPr>
            <p:nvPr/>
          </p:nvSpPr>
          <p:spPr bwMode="auto">
            <a:xfrm>
              <a:off x="6787068" y="2446723"/>
              <a:ext cx="876300" cy="685800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434" y="299"/>
                </a:cxn>
                <a:cxn ang="0">
                  <a:pos x="0" y="432"/>
                </a:cxn>
                <a:cxn ang="0">
                  <a:pos x="118" y="133"/>
                </a:cxn>
                <a:cxn ang="0">
                  <a:pos x="552" y="0"/>
                </a:cxn>
              </a:cxnLst>
              <a:rect l="0" t="0" r="r" b="b"/>
              <a:pathLst>
                <a:path w="552" h="432">
                  <a:moveTo>
                    <a:pt x="552" y="0"/>
                  </a:moveTo>
                  <a:lnTo>
                    <a:pt x="434" y="299"/>
                  </a:lnTo>
                  <a:lnTo>
                    <a:pt x="0" y="432"/>
                  </a:lnTo>
                  <a:lnTo>
                    <a:pt x="118" y="133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115"/>
            <p:cNvSpPr>
              <a:spLocks/>
            </p:cNvSpPr>
            <p:nvPr/>
          </p:nvSpPr>
          <p:spPr bwMode="auto">
            <a:xfrm>
              <a:off x="6614030" y="1862523"/>
              <a:ext cx="1046163" cy="79851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93" y="22"/>
                </a:cxn>
                <a:cxn ang="0">
                  <a:pos x="180" y="0"/>
                </a:cxn>
                <a:cxn ang="0">
                  <a:pos x="228" y="77"/>
                </a:cxn>
                <a:cxn ang="0">
                  <a:pos x="278" y="156"/>
                </a:cxn>
                <a:cxn ang="0">
                  <a:pos x="190" y="183"/>
                </a:cxn>
                <a:cxn ang="0">
                  <a:pos x="95" y="212"/>
                </a:cxn>
                <a:cxn ang="0">
                  <a:pos x="47" y="126"/>
                </a:cxn>
                <a:cxn ang="0">
                  <a:pos x="0" y="44"/>
                </a:cxn>
              </a:cxnLst>
              <a:rect l="0" t="0" r="r" b="b"/>
              <a:pathLst>
                <a:path w="278" h="212">
                  <a:moveTo>
                    <a:pt x="0" y="44"/>
                  </a:moveTo>
                  <a:cubicBezTo>
                    <a:pt x="32" y="36"/>
                    <a:pt x="63" y="29"/>
                    <a:pt x="93" y="22"/>
                  </a:cubicBezTo>
                  <a:cubicBezTo>
                    <a:pt x="123" y="14"/>
                    <a:pt x="152" y="7"/>
                    <a:pt x="180" y="0"/>
                  </a:cubicBezTo>
                  <a:cubicBezTo>
                    <a:pt x="196" y="25"/>
                    <a:pt x="212" y="51"/>
                    <a:pt x="228" y="77"/>
                  </a:cubicBezTo>
                  <a:cubicBezTo>
                    <a:pt x="245" y="103"/>
                    <a:pt x="261" y="129"/>
                    <a:pt x="278" y="156"/>
                  </a:cubicBezTo>
                  <a:cubicBezTo>
                    <a:pt x="249" y="165"/>
                    <a:pt x="220" y="174"/>
                    <a:pt x="190" y="183"/>
                  </a:cubicBezTo>
                  <a:cubicBezTo>
                    <a:pt x="159" y="193"/>
                    <a:pt x="127" y="202"/>
                    <a:pt x="95" y="212"/>
                  </a:cubicBezTo>
                  <a:cubicBezTo>
                    <a:pt x="79" y="183"/>
                    <a:pt x="63" y="154"/>
                    <a:pt x="47" y="126"/>
                  </a:cubicBezTo>
                  <a:cubicBezTo>
                    <a:pt x="31" y="98"/>
                    <a:pt x="15" y="71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3" name="Group 175"/>
          <p:cNvGrpSpPr/>
          <p:nvPr/>
        </p:nvGrpSpPr>
        <p:grpSpPr>
          <a:xfrm>
            <a:off x="7358207" y="2946914"/>
            <a:ext cx="1761067" cy="1805517"/>
            <a:chOff x="5518655" y="2210185"/>
            <a:chExt cx="1320800" cy="1354138"/>
          </a:xfrm>
        </p:grpSpPr>
        <p:sp>
          <p:nvSpPr>
            <p:cNvPr id="44" name="Freeform 116"/>
            <p:cNvSpPr>
              <a:spLocks/>
            </p:cNvSpPr>
            <p:nvPr/>
          </p:nvSpPr>
          <p:spPr bwMode="auto">
            <a:xfrm>
              <a:off x="5856793" y="2849948"/>
              <a:ext cx="968375" cy="714375"/>
            </a:xfrm>
            <a:custGeom>
              <a:avLst/>
              <a:gdLst/>
              <a:ahLst/>
              <a:cxnLst>
                <a:cxn ang="0">
                  <a:pos x="610" y="0"/>
                </a:cxn>
                <a:cxn ang="0">
                  <a:pos x="493" y="296"/>
                </a:cxn>
                <a:cxn ang="0">
                  <a:pos x="0" y="450"/>
                </a:cxn>
                <a:cxn ang="0">
                  <a:pos x="116" y="154"/>
                </a:cxn>
                <a:cxn ang="0">
                  <a:pos x="610" y="0"/>
                </a:cxn>
              </a:cxnLst>
              <a:rect l="0" t="0" r="r" b="b"/>
              <a:pathLst>
                <a:path w="610" h="450">
                  <a:moveTo>
                    <a:pt x="610" y="0"/>
                  </a:moveTo>
                  <a:lnTo>
                    <a:pt x="493" y="296"/>
                  </a:lnTo>
                  <a:lnTo>
                    <a:pt x="0" y="450"/>
                  </a:lnTo>
                  <a:lnTo>
                    <a:pt x="116" y="154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5518655" y="2402273"/>
              <a:ext cx="527050" cy="1162050"/>
            </a:xfrm>
            <a:custGeom>
              <a:avLst/>
              <a:gdLst/>
              <a:ahLst/>
              <a:cxnLst>
                <a:cxn ang="0">
                  <a:pos x="332" y="436"/>
                </a:cxn>
                <a:cxn ang="0">
                  <a:pos x="213" y="732"/>
                </a:cxn>
                <a:cxn ang="0">
                  <a:pos x="0" y="296"/>
                </a:cxn>
                <a:cxn ang="0">
                  <a:pos x="116" y="0"/>
                </a:cxn>
                <a:cxn ang="0">
                  <a:pos x="332" y="436"/>
                </a:cxn>
              </a:cxnLst>
              <a:rect l="0" t="0" r="r" b="b"/>
              <a:pathLst>
                <a:path w="332" h="732">
                  <a:moveTo>
                    <a:pt x="332" y="436"/>
                  </a:moveTo>
                  <a:lnTo>
                    <a:pt x="213" y="732"/>
                  </a:lnTo>
                  <a:lnTo>
                    <a:pt x="0" y="296"/>
                  </a:lnTo>
                  <a:lnTo>
                    <a:pt x="116" y="0"/>
                  </a:lnTo>
                  <a:lnTo>
                    <a:pt x="332" y="43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auto">
            <a:xfrm>
              <a:off x="5702805" y="2210185"/>
              <a:ext cx="1136650" cy="88423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07" y="24"/>
                </a:cxn>
                <a:cxn ang="0">
                  <a:pos x="207" y="0"/>
                </a:cxn>
                <a:cxn ang="0">
                  <a:pos x="254" y="83"/>
                </a:cxn>
                <a:cxn ang="0">
                  <a:pos x="302" y="170"/>
                </a:cxn>
                <a:cxn ang="0">
                  <a:pos x="200" y="201"/>
                </a:cxn>
                <a:cxn ang="0">
                  <a:pos x="91" y="235"/>
                </a:cxn>
                <a:cxn ang="0">
                  <a:pos x="44" y="140"/>
                </a:cxn>
                <a:cxn ang="0">
                  <a:pos x="0" y="51"/>
                </a:cxn>
              </a:cxnLst>
              <a:rect l="0" t="0" r="r" b="b"/>
              <a:pathLst>
                <a:path w="302" h="235">
                  <a:moveTo>
                    <a:pt x="0" y="51"/>
                  </a:moveTo>
                  <a:cubicBezTo>
                    <a:pt x="37" y="42"/>
                    <a:pt x="72" y="33"/>
                    <a:pt x="107" y="24"/>
                  </a:cubicBezTo>
                  <a:cubicBezTo>
                    <a:pt x="141" y="16"/>
                    <a:pt x="175" y="8"/>
                    <a:pt x="207" y="0"/>
                  </a:cubicBezTo>
                  <a:cubicBezTo>
                    <a:pt x="223" y="27"/>
                    <a:pt x="238" y="55"/>
                    <a:pt x="254" y="83"/>
                  </a:cubicBezTo>
                  <a:cubicBezTo>
                    <a:pt x="269" y="111"/>
                    <a:pt x="286" y="140"/>
                    <a:pt x="302" y="170"/>
                  </a:cubicBezTo>
                  <a:cubicBezTo>
                    <a:pt x="269" y="180"/>
                    <a:pt x="235" y="191"/>
                    <a:pt x="200" y="201"/>
                  </a:cubicBezTo>
                  <a:cubicBezTo>
                    <a:pt x="164" y="212"/>
                    <a:pt x="128" y="223"/>
                    <a:pt x="91" y="235"/>
                  </a:cubicBezTo>
                  <a:cubicBezTo>
                    <a:pt x="75" y="203"/>
                    <a:pt x="59" y="171"/>
                    <a:pt x="44" y="140"/>
                  </a:cubicBezTo>
                  <a:cubicBezTo>
                    <a:pt x="29" y="110"/>
                    <a:pt x="15" y="80"/>
                    <a:pt x="0" y="5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7" name="Freeform 65"/>
          <p:cNvSpPr>
            <a:spLocks noEditPoints="1"/>
          </p:cNvSpPr>
          <p:nvPr/>
        </p:nvSpPr>
        <p:spPr bwMode="auto">
          <a:xfrm rot="20303856">
            <a:off x="9269558" y="2713539"/>
            <a:ext cx="486833" cy="541304"/>
          </a:xfrm>
          <a:custGeom>
            <a:avLst/>
            <a:gdLst/>
            <a:ahLst/>
            <a:cxnLst>
              <a:cxn ang="0">
                <a:pos x="151" y="125"/>
              </a:cxn>
              <a:cxn ang="0">
                <a:pos x="144" y="120"/>
              </a:cxn>
              <a:cxn ang="0">
                <a:pos x="107" y="104"/>
              </a:cxn>
              <a:cxn ang="0">
                <a:pos x="105" y="102"/>
              </a:cxn>
              <a:cxn ang="0">
                <a:pos x="102" y="95"/>
              </a:cxn>
              <a:cxn ang="0">
                <a:pos x="100" y="91"/>
              </a:cxn>
              <a:cxn ang="0">
                <a:pos x="99" y="89"/>
              </a:cxn>
              <a:cxn ang="0">
                <a:pos x="102" y="73"/>
              </a:cxn>
              <a:cxn ang="0">
                <a:pos x="102" y="72"/>
              </a:cxn>
              <a:cxn ang="0">
                <a:pos x="108" y="57"/>
              </a:cxn>
              <a:cxn ang="0">
                <a:pos x="108" y="57"/>
              </a:cxn>
              <a:cxn ang="0">
                <a:pos x="109" y="47"/>
              </a:cxn>
              <a:cxn ang="0">
                <a:pos x="108" y="45"/>
              </a:cxn>
              <a:cxn ang="0">
                <a:pos x="106" y="42"/>
              </a:cxn>
              <a:cxn ang="0">
                <a:pos x="106" y="27"/>
              </a:cxn>
              <a:cxn ang="0">
                <a:pos x="102" y="17"/>
              </a:cxn>
              <a:cxn ang="0">
                <a:pos x="97" y="13"/>
              </a:cxn>
              <a:cxn ang="0">
                <a:pos x="97" y="13"/>
              </a:cxn>
              <a:cxn ang="0">
                <a:pos x="95" y="6"/>
              </a:cxn>
              <a:cxn ang="0">
                <a:pos x="99" y="4"/>
              </a:cxn>
              <a:cxn ang="0">
                <a:pos x="83" y="3"/>
              </a:cxn>
              <a:cxn ang="0">
                <a:pos x="82" y="3"/>
              </a:cxn>
              <a:cxn ang="0">
                <a:pos x="79" y="4"/>
              </a:cxn>
              <a:cxn ang="0">
                <a:pos x="59" y="13"/>
              </a:cxn>
              <a:cxn ang="0">
                <a:pos x="51" y="25"/>
              </a:cxn>
              <a:cxn ang="0">
                <a:pos x="51" y="34"/>
              </a:cxn>
              <a:cxn ang="0">
                <a:pos x="51" y="42"/>
              </a:cxn>
              <a:cxn ang="0">
                <a:pos x="50" y="44"/>
              </a:cxn>
              <a:cxn ang="0">
                <a:pos x="48" y="48"/>
              </a:cxn>
              <a:cxn ang="0">
                <a:pos x="49" y="51"/>
              </a:cxn>
              <a:cxn ang="0">
                <a:pos x="51" y="59"/>
              </a:cxn>
              <a:cxn ang="0">
                <a:pos x="53" y="66"/>
              </a:cxn>
              <a:cxn ang="0">
                <a:pos x="58" y="77"/>
              </a:cxn>
              <a:cxn ang="0">
                <a:pos x="59" y="79"/>
              </a:cxn>
              <a:cxn ang="0">
                <a:pos x="58" y="89"/>
              </a:cxn>
              <a:cxn ang="0">
                <a:pos x="57" y="91"/>
              </a:cxn>
              <a:cxn ang="0">
                <a:pos x="54" y="95"/>
              </a:cxn>
              <a:cxn ang="0">
                <a:pos x="51" y="102"/>
              </a:cxn>
              <a:cxn ang="0">
                <a:pos x="50" y="103"/>
              </a:cxn>
              <a:cxn ang="0">
                <a:pos x="38" y="108"/>
              </a:cxn>
              <a:cxn ang="0">
                <a:pos x="25" y="114"/>
              </a:cxn>
              <a:cxn ang="0">
                <a:pos x="13" y="120"/>
              </a:cxn>
              <a:cxn ang="0">
                <a:pos x="6" y="125"/>
              </a:cxn>
              <a:cxn ang="0">
                <a:pos x="0" y="149"/>
              </a:cxn>
              <a:cxn ang="0">
                <a:pos x="61" y="170"/>
              </a:cxn>
              <a:cxn ang="0">
                <a:pos x="61" y="170"/>
              </a:cxn>
              <a:cxn ang="0">
                <a:pos x="90" y="171"/>
              </a:cxn>
              <a:cxn ang="0">
                <a:pos x="97" y="169"/>
              </a:cxn>
              <a:cxn ang="0">
                <a:pos x="157" y="149"/>
              </a:cxn>
              <a:cxn ang="0">
                <a:pos x="151" y="125"/>
              </a:cxn>
              <a:cxn ang="0">
                <a:pos x="62" y="158"/>
              </a:cxn>
              <a:cxn ang="0">
                <a:pos x="62" y="157"/>
              </a:cxn>
              <a:cxn ang="0">
                <a:pos x="62" y="157"/>
              </a:cxn>
              <a:cxn ang="0">
                <a:pos x="62" y="158"/>
              </a:cxn>
            </a:cxnLst>
            <a:rect l="0" t="0" r="r" b="b"/>
            <a:pathLst>
              <a:path w="157" h="175">
                <a:moveTo>
                  <a:pt x="151" y="125"/>
                </a:moveTo>
                <a:cubicBezTo>
                  <a:pt x="149" y="123"/>
                  <a:pt x="147" y="121"/>
                  <a:pt x="144" y="120"/>
                </a:cubicBezTo>
                <a:cubicBezTo>
                  <a:pt x="132" y="114"/>
                  <a:pt x="120" y="109"/>
                  <a:pt x="107" y="104"/>
                </a:cubicBezTo>
                <a:cubicBezTo>
                  <a:pt x="106" y="103"/>
                  <a:pt x="105" y="103"/>
                  <a:pt x="105" y="102"/>
                </a:cubicBezTo>
                <a:cubicBezTo>
                  <a:pt x="104" y="99"/>
                  <a:pt x="103" y="97"/>
                  <a:pt x="102" y="95"/>
                </a:cubicBezTo>
                <a:cubicBezTo>
                  <a:pt x="102" y="93"/>
                  <a:pt x="101" y="92"/>
                  <a:pt x="100" y="91"/>
                </a:cubicBezTo>
                <a:cubicBezTo>
                  <a:pt x="99" y="91"/>
                  <a:pt x="99" y="90"/>
                  <a:pt x="99" y="89"/>
                </a:cubicBezTo>
                <a:cubicBezTo>
                  <a:pt x="99" y="84"/>
                  <a:pt x="97" y="78"/>
                  <a:pt x="102" y="73"/>
                </a:cubicBezTo>
                <a:cubicBezTo>
                  <a:pt x="102" y="73"/>
                  <a:pt x="102" y="73"/>
                  <a:pt x="102" y="72"/>
                </a:cubicBezTo>
                <a:cubicBezTo>
                  <a:pt x="104" y="68"/>
                  <a:pt x="105" y="62"/>
                  <a:pt x="108" y="57"/>
                </a:cubicBezTo>
                <a:cubicBezTo>
                  <a:pt x="108" y="57"/>
                  <a:pt x="108" y="57"/>
                  <a:pt x="108" y="57"/>
                </a:cubicBezTo>
                <a:cubicBezTo>
                  <a:pt x="108" y="54"/>
                  <a:pt x="108" y="50"/>
                  <a:pt x="109" y="47"/>
                </a:cubicBezTo>
                <a:cubicBezTo>
                  <a:pt x="109" y="46"/>
                  <a:pt x="108" y="46"/>
                  <a:pt x="108" y="45"/>
                </a:cubicBezTo>
                <a:cubicBezTo>
                  <a:pt x="106" y="45"/>
                  <a:pt x="106" y="43"/>
                  <a:pt x="106" y="42"/>
                </a:cubicBezTo>
                <a:cubicBezTo>
                  <a:pt x="106" y="35"/>
                  <a:pt x="106" y="34"/>
                  <a:pt x="106" y="27"/>
                </a:cubicBezTo>
                <a:cubicBezTo>
                  <a:pt x="106" y="24"/>
                  <a:pt x="105" y="20"/>
                  <a:pt x="102" y="17"/>
                </a:cubicBezTo>
                <a:cubicBezTo>
                  <a:pt x="100" y="16"/>
                  <a:pt x="99" y="14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7" y="13"/>
                  <a:pt x="92" y="9"/>
                  <a:pt x="95" y="6"/>
                </a:cubicBezTo>
                <a:cubicBezTo>
                  <a:pt x="96" y="4"/>
                  <a:pt x="99" y="4"/>
                  <a:pt x="99" y="4"/>
                </a:cubicBezTo>
                <a:cubicBezTo>
                  <a:pt x="99" y="4"/>
                  <a:pt x="95" y="0"/>
                  <a:pt x="83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1" y="3"/>
                  <a:pt x="80" y="4"/>
                  <a:pt x="79" y="4"/>
                </a:cubicBezTo>
                <a:cubicBezTo>
                  <a:pt x="72" y="6"/>
                  <a:pt x="65" y="8"/>
                  <a:pt x="59" y="13"/>
                </a:cubicBezTo>
                <a:cubicBezTo>
                  <a:pt x="55" y="16"/>
                  <a:pt x="52" y="20"/>
                  <a:pt x="51" y="25"/>
                </a:cubicBezTo>
                <a:cubicBezTo>
                  <a:pt x="51" y="28"/>
                  <a:pt x="51" y="31"/>
                  <a:pt x="51" y="34"/>
                </a:cubicBezTo>
                <a:cubicBezTo>
                  <a:pt x="51" y="38"/>
                  <a:pt x="51" y="37"/>
                  <a:pt x="51" y="42"/>
                </a:cubicBezTo>
                <a:cubicBezTo>
                  <a:pt x="51" y="43"/>
                  <a:pt x="51" y="44"/>
                  <a:pt x="50" y="44"/>
                </a:cubicBezTo>
                <a:cubicBezTo>
                  <a:pt x="48" y="45"/>
                  <a:pt x="48" y="46"/>
                  <a:pt x="48" y="48"/>
                </a:cubicBezTo>
                <a:cubicBezTo>
                  <a:pt x="49" y="49"/>
                  <a:pt x="48" y="50"/>
                  <a:pt x="49" y="51"/>
                </a:cubicBezTo>
                <a:cubicBezTo>
                  <a:pt x="49" y="54"/>
                  <a:pt x="50" y="57"/>
                  <a:pt x="51" y="59"/>
                </a:cubicBezTo>
                <a:cubicBezTo>
                  <a:pt x="51" y="62"/>
                  <a:pt x="53" y="64"/>
                  <a:pt x="53" y="66"/>
                </a:cubicBezTo>
                <a:cubicBezTo>
                  <a:pt x="54" y="70"/>
                  <a:pt x="55" y="74"/>
                  <a:pt x="58" y="77"/>
                </a:cubicBezTo>
                <a:cubicBezTo>
                  <a:pt x="59" y="78"/>
                  <a:pt x="59" y="79"/>
                  <a:pt x="59" y="79"/>
                </a:cubicBezTo>
                <a:cubicBezTo>
                  <a:pt x="59" y="83"/>
                  <a:pt x="58" y="86"/>
                  <a:pt x="58" y="89"/>
                </a:cubicBezTo>
                <a:cubicBezTo>
                  <a:pt x="58" y="90"/>
                  <a:pt x="57" y="91"/>
                  <a:pt x="57" y="91"/>
                </a:cubicBezTo>
                <a:cubicBezTo>
                  <a:pt x="54" y="91"/>
                  <a:pt x="54" y="93"/>
                  <a:pt x="54" y="95"/>
                </a:cubicBezTo>
                <a:cubicBezTo>
                  <a:pt x="53" y="97"/>
                  <a:pt x="52" y="99"/>
                  <a:pt x="51" y="102"/>
                </a:cubicBezTo>
                <a:cubicBezTo>
                  <a:pt x="51" y="102"/>
                  <a:pt x="50" y="103"/>
                  <a:pt x="50" y="103"/>
                </a:cubicBezTo>
                <a:cubicBezTo>
                  <a:pt x="46" y="105"/>
                  <a:pt x="42" y="107"/>
                  <a:pt x="38" y="108"/>
                </a:cubicBezTo>
                <a:cubicBezTo>
                  <a:pt x="33" y="110"/>
                  <a:pt x="29" y="112"/>
                  <a:pt x="25" y="114"/>
                </a:cubicBezTo>
                <a:cubicBezTo>
                  <a:pt x="21" y="116"/>
                  <a:pt x="17" y="118"/>
                  <a:pt x="13" y="120"/>
                </a:cubicBezTo>
                <a:cubicBezTo>
                  <a:pt x="10" y="122"/>
                  <a:pt x="8" y="123"/>
                  <a:pt x="6" y="125"/>
                </a:cubicBezTo>
                <a:cubicBezTo>
                  <a:pt x="0" y="149"/>
                  <a:pt x="0" y="149"/>
                  <a:pt x="0" y="149"/>
                </a:cubicBezTo>
                <a:cubicBezTo>
                  <a:pt x="24" y="149"/>
                  <a:pt x="39" y="165"/>
                  <a:pt x="61" y="170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61" y="170"/>
                  <a:pt x="77" y="175"/>
                  <a:pt x="90" y="171"/>
                </a:cubicBezTo>
                <a:cubicBezTo>
                  <a:pt x="93" y="171"/>
                  <a:pt x="95" y="170"/>
                  <a:pt x="97" y="169"/>
                </a:cubicBezTo>
                <a:cubicBezTo>
                  <a:pt x="117" y="162"/>
                  <a:pt x="143" y="149"/>
                  <a:pt x="157" y="149"/>
                </a:cubicBezTo>
                <a:lnTo>
                  <a:pt x="151" y="125"/>
                </a:lnTo>
                <a:close/>
                <a:moveTo>
                  <a:pt x="62" y="158"/>
                </a:moveTo>
                <a:cubicBezTo>
                  <a:pt x="62" y="157"/>
                  <a:pt x="62" y="157"/>
                  <a:pt x="62" y="157"/>
                </a:cubicBezTo>
                <a:cubicBezTo>
                  <a:pt x="62" y="157"/>
                  <a:pt x="62" y="157"/>
                  <a:pt x="62" y="157"/>
                </a:cubicBezTo>
                <a:lnTo>
                  <a:pt x="62" y="1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" name="Freeform 101"/>
          <p:cNvSpPr>
            <a:spLocks noEditPoints="1"/>
          </p:cNvSpPr>
          <p:nvPr/>
        </p:nvSpPr>
        <p:spPr bwMode="auto">
          <a:xfrm>
            <a:off x="8011699" y="3251745"/>
            <a:ext cx="596612" cy="551967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" name="Freeform 66"/>
          <p:cNvSpPr>
            <a:spLocks noEditPoints="1"/>
          </p:cNvSpPr>
          <p:nvPr/>
        </p:nvSpPr>
        <p:spPr bwMode="auto">
          <a:xfrm>
            <a:off x="7866207" y="2521339"/>
            <a:ext cx="330200" cy="25611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" name="Freeform 118"/>
          <p:cNvSpPr>
            <a:spLocks noEditPoints="1"/>
          </p:cNvSpPr>
          <p:nvPr/>
        </p:nvSpPr>
        <p:spPr bwMode="auto">
          <a:xfrm>
            <a:off x="8818707" y="2176447"/>
            <a:ext cx="315384" cy="306917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1" y="67"/>
              </a:cxn>
              <a:cxn ang="0">
                <a:pos x="0" y="36"/>
              </a:cxn>
              <a:cxn ang="0">
                <a:pos x="31" y="5"/>
              </a:cxn>
              <a:cxn ang="0">
                <a:pos x="31" y="36"/>
              </a:cxn>
              <a:cxn ang="0">
                <a:pos x="53" y="58"/>
              </a:cxn>
              <a:cxn ang="0">
                <a:pos x="36" y="31"/>
              </a:cxn>
              <a:cxn ang="0">
                <a:pos x="36" y="0"/>
              </a:cxn>
              <a:cxn ang="0">
                <a:pos x="67" y="31"/>
              </a:cxn>
              <a:cxn ang="0">
                <a:pos x="36" y="31"/>
              </a:cxn>
              <a:cxn ang="0">
                <a:pos x="69" y="36"/>
              </a:cxn>
              <a:cxn ang="0">
                <a:pos x="60" y="58"/>
              </a:cxn>
              <a:cxn ang="0">
                <a:pos x="38" y="36"/>
              </a:cxn>
              <a:cxn ang="0">
                <a:pos x="69" y="36"/>
              </a:cxn>
            </a:cxnLst>
            <a:rect l="0" t="0" r="r" b="b"/>
            <a:pathLst>
              <a:path w="69" h="67">
                <a:moveTo>
                  <a:pt x="53" y="58"/>
                </a:moveTo>
                <a:cubicBezTo>
                  <a:pt x="47" y="64"/>
                  <a:pt x="39" y="67"/>
                  <a:pt x="31" y="67"/>
                </a:cubicBezTo>
                <a:cubicBezTo>
                  <a:pt x="14" y="67"/>
                  <a:pt x="0" y="53"/>
                  <a:pt x="0" y="36"/>
                </a:cubicBezTo>
                <a:cubicBezTo>
                  <a:pt x="0" y="19"/>
                  <a:pt x="14" y="5"/>
                  <a:pt x="31" y="5"/>
                </a:cubicBezTo>
                <a:cubicBezTo>
                  <a:pt x="31" y="36"/>
                  <a:pt x="31" y="36"/>
                  <a:pt x="31" y="36"/>
                </a:cubicBezTo>
                <a:lnTo>
                  <a:pt x="53" y="58"/>
                </a:lnTo>
                <a:close/>
                <a:moveTo>
                  <a:pt x="36" y="31"/>
                </a:moveTo>
                <a:cubicBezTo>
                  <a:pt x="36" y="0"/>
                  <a:pt x="36" y="0"/>
                  <a:pt x="36" y="0"/>
                </a:cubicBezTo>
                <a:cubicBezTo>
                  <a:pt x="53" y="0"/>
                  <a:pt x="67" y="14"/>
                  <a:pt x="67" y="31"/>
                </a:cubicBezTo>
                <a:lnTo>
                  <a:pt x="36" y="31"/>
                </a:lnTo>
                <a:close/>
                <a:moveTo>
                  <a:pt x="69" y="36"/>
                </a:moveTo>
                <a:cubicBezTo>
                  <a:pt x="69" y="45"/>
                  <a:pt x="66" y="53"/>
                  <a:pt x="60" y="58"/>
                </a:cubicBezTo>
                <a:cubicBezTo>
                  <a:pt x="38" y="36"/>
                  <a:pt x="38" y="36"/>
                  <a:pt x="38" y="36"/>
                </a:cubicBezTo>
                <a:lnTo>
                  <a:pt x="69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" name="Freeform 57"/>
          <p:cNvSpPr>
            <a:spLocks noEditPoints="1"/>
          </p:cNvSpPr>
          <p:nvPr/>
        </p:nvSpPr>
        <p:spPr bwMode="auto">
          <a:xfrm rot="19923664">
            <a:off x="9697379" y="2099515"/>
            <a:ext cx="298451" cy="26458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54" name="Group 177"/>
          <p:cNvGrpSpPr/>
          <p:nvPr/>
        </p:nvGrpSpPr>
        <p:grpSpPr>
          <a:xfrm>
            <a:off x="9045191" y="3584031"/>
            <a:ext cx="1710267" cy="1866900"/>
            <a:chOff x="6783893" y="2688023"/>
            <a:chExt cx="1282700" cy="1400175"/>
          </a:xfrm>
        </p:grpSpPr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7182355" y="3343660"/>
              <a:ext cx="884238" cy="744538"/>
            </a:xfrm>
            <a:custGeom>
              <a:avLst/>
              <a:gdLst/>
              <a:ahLst/>
              <a:cxnLst>
                <a:cxn ang="0">
                  <a:pos x="557" y="0"/>
                </a:cxn>
                <a:cxn ang="0">
                  <a:pos x="441" y="296"/>
                </a:cxn>
                <a:cxn ang="0">
                  <a:pos x="0" y="469"/>
                </a:cxn>
                <a:cxn ang="0">
                  <a:pos x="118" y="170"/>
                </a:cxn>
                <a:cxn ang="0">
                  <a:pos x="557" y="0"/>
                </a:cxn>
              </a:cxnLst>
              <a:rect l="0" t="0" r="r" b="b"/>
              <a:pathLst>
                <a:path w="557" h="469">
                  <a:moveTo>
                    <a:pt x="557" y="0"/>
                  </a:moveTo>
                  <a:lnTo>
                    <a:pt x="441" y="296"/>
                  </a:lnTo>
                  <a:lnTo>
                    <a:pt x="0" y="469"/>
                  </a:lnTo>
                  <a:lnTo>
                    <a:pt x="118" y="17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6783893" y="2905510"/>
              <a:ext cx="585788" cy="1182688"/>
            </a:xfrm>
            <a:custGeom>
              <a:avLst/>
              <a:gdLst/>
              <a:ahLst/>
              <a:cxnLst>
                <a:cxn ang="0">
                  <a:pos x="369" y="446"/>
                </a:cxn>
                <a:cxn ang="0">
                  <a:pos x="251" y="745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69" y="446"/>
                </a:cxn>
              </a:cxnLst>
              <a:rect l="0" t="0" r="r" b="b"/>
              <a:pathLst>
                <a:path w="369" h="745">
                  <a:moveTo>
                    <a:pt x="369" y="446"/>
                  </a:moveTo>
                  <a:lnTo>
                    <a:pt x="251" y="745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69" y="44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6971218" y="2688023"/>
              <a:ext cx="1095375" cy="92551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94" y="28"/>
                </a:cxn>
                <a:cxn ang="0">
                  <a:pos x="183" y="0"/>
                </a:cxn>
                <a:cxn ang="0">
                  <a:pos x="236" y="85"/>
                </a:cxn>
                <a:cxn ang="0">
                  <a:pos x="291" y="174"/>
                </a:cxn>
                <a:cxn ang="0">
                  <a:pos x="202" y="209"/>
                </a:cxn>
                <a:cxn ang="0">
                  <a:pos x="106" y="246"/>
                </a:cxn>
                <a:cxn ang="0">
                  <a:pos x="51" y="150"/>
                </a:cxn>
                <a:cxn ang="0">
                  <a:pos x="0" y="58"/>
                </a:cxn>
              </a:cxnLst>
              <a:rect l="0" t="0" r="r" b="b"/>
              <a:pathLst>
                <a:path w="291" h="246">
                  <a:moveTo>
                    <a:pt x="0" y="58"/>
                  </a:moveTo>
                  <a:cubicBezTo>
                    <a:pt x="32" y="48"/>
                    <a:pt x="63" y="38"/>
                    <a:pt x="94" y="28"/>
                  </a:cubicBezTo>
                  <a:cubicBezTo>
                    <a:pt x="124" y="19"/>
                    <a:pt x="154" y="10"/>
                    <a:pt x="183" y="0"/>
                  </a:cubicBezTo>
                  <a:cubicBezTo>
                    <a:pt x="200" y="28"/>
                    <a:pt x="218" y="56"/>
                    <a:pt x="236" y="85"/>
                  </a:cubicBezTo>
                  <a:cubicBezTo>
                    <a:pt x="254" y="114"/>
                    <a:pt x="273" y="144"/>
                    <a:pt x="291" y="174"/>
                  </a:cubicBezTo>
                  <a:cubicBezTo>
                    <a:pt x="262" y="185"/>
                    <a:pt x="232" y="197"/>
                    <a:pt x="202" y="209"/>
                  </a:cubicBezTo>
                  <a:cubicBezTo>
                    <a:pt x="170" y="221"/>
                    <a:pt x="138" y="234"/>
                    <a:pt x="106" y="246"/>
                  </a:cubicBezTo>
                  <a:cubicBezTo>
                    <a:pt x="87" y="214"/>
                    <a:pt x="69" y="182"/>
                    <a:pt x="51" y="150"/>
                  </a:cubicBezTo>
                  <a:cubicBezTo>
                    <a:pt x="34" y="119"/>
                    <a:pt x="17" y="88"/>
                    <a:pt x="0" y="5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8" name="Group 176"/>
          <p:cNvGrpSpPr/>
          <p:nvPr/>
        </p:nvGrpSpPr>
        <p:grpSpPr>
          <a:xfrm>
            <a:off x="8145608" y="3939631"/>
            <a:ext cx="1401233" cy="1621367"/>
            <a:chOff x="6109205" y="2954723"/>
            <a:chExt cx="1050925" cy="1216025"/>
          </a:xfrm>
        </p:grpSpPr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6388605" y="3470660"/>
              <a:ext cx="771525" cy="700088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367" y="297"/>
                </a:cxn>
                <a:cxn ang="0">
                  <a:pos x="0" y="441"/>
                </a:cxn>
                <a:cxn ang="0">
                  <a:pos x="116" y="145"/>
                </a:cxn>
                <a:cxn ang="0">
                  <a:pos x="486" y="0"/>
                </a:cxn>
              </a:cxnLst>
              <a:rect l="0" t="0" r="r" b="b"/>
              <a:pathLst>
                <a:path w="486" h="441">
                  <a:moveTo>
                    <a:pt x="486" y="0"/>
                  </a:moveTo>
                  <a:lnTo>
                    <a:pt x="367" y="297"/>
                  </a:lnTo>
                  <a:lnTo>
                    <a:pt x="0" y="441"/>
                  </a:lnTo>
                  <a:lnTo>
                    <a:pt x="116" y="14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6109205" y="3132523"/>
              <a:ext cx="466725" cy="1038225"/>
            </a:xfrm>
            <a:custGeom>
              <a:avLst/>
              <a:gdLst/>
              <a:ahLst/>
              <a:cxnLst>
                <a:cxn ang="0">
                  <a:pos x="294" y="358"/>
                </a:cxn>
                <a:cxn ang="0">
                  <a:pos x="176" y="654"/>
                </a:cxn>
                <a:cxn ang="0">
                  <a:pos x="0" y="299"/>
                </a:cxn>
                <a:cxn ang="0">
                  <a:pos x="119" y="0"/>
                </a:cxn>
                <a:cxn ang="0">
                  <a:pos x="294" y="358"/>
                </a:cxn>
              </a:cxnLst>
              <a:rect l="0" t="0" r="r" b="b"/>
              <a:pathLst>
                <a:path w="294" h="654">
                  <a:moveTo>
                    <a:pt x="294" y="358"/>
                  </a:moveTo>
                  <a:lnTo>
                    <a:pt x="176" y="654"/>
                  </a:lnTo>
                  <a:lnTo>
                    <a:pt x="0" y="299"/>
                  </a:lnTo>
                  <a:lnTo>
                    <a:pt x="119" y="0"/>
                  </a:lnTo>
                  <a:lnTo>
                    <a:pt x="294" y="35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6291768" y="2954723"/>
              <a:ext cx="865188" cy="7493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9" y="23"/>
                </a:cxn>
                <a:cxn ang="0">
                  <a:pos x="154" y="0"/>
                </a:cxn>
                <a:cxn ang="0">
                  <a:pos x="191" y="67"/>
                </a:cxn>
                <a:cxn ang="0">
                  <a:pos x="230" y="138"/>
                </a:cxn>
                <a:cxn ang="0">
                  <a:pos x="155" y="167"/>
                </a:cxn>
                <a:cxn ang="0">
                  <a:pos x="74" y="199"/>
                </a:cxn>
                <a:cxn ang="0">
                  <a:pos x="36" y="122"/>
                </a:cxn>
                <a:cxn ang="0">
                  <a:pos x="0" y="48"/>
                </a:cxn>
              </a:cxnLst>
              <a:rect l="0" t="0" r="r" b="b"/>
              <a:pathLst>
                <a:path w="230" h="199">
                  <a:moveTo>
                    <a:pt x="0" y="48"/>
                  </a:moveTo>
                  <a:cubicBezTo>
                    <a:pt x="27" y="40"/>
                    <a:pt x="53" y="31"/>
                    <a:pt x="79" y="23"/>
                  </a:cubicBezTo>
                  <a:cubicBezTo>
                    <a:pt x="105" y="15"/>
                    <a:pt x="129" y="7"/>
                    <a:pt x="154" y="0"/>
                  </a:cubicBezTo>
                  <a:cubicBezTo>
                    <a:pt x="166" y="22"/>
                    <a:pt x="178" y="44"/>
                    <a:pt x="191" y="67"/>
                  </a:cubicBezTo>
                  <a:cubicBezTo>
                    <a:pt x="204" y="90"/>
                    <a:pt x="217" y="114"/>
                    <a:pt x="230" y="138"/>
                  </a:cubicBezTo>
                  <a:cubicBezTo>
                    <a:pt x="206" y="147"/>
                    <a:pt x="180" y="157"/>
                    <a:pt x="155" y="167"/>
                  </a:cubicBezTo>
                  <a:cubicBezTo>
                    <a:pt x="128" y="178"/>
                    <a:pt x="101" y="188"/>
                    <a:pt x="74" y="199"/>
                  </a:cubicBezTo>
                  <a:cubicBezTo>
                    <a:pt x="61" y="173"/>
                    <a:pt x="48" y="147"/>
                    <a:pt x="36" y="122"/>
                  </a:cubicBezTo>
                  <a:cubicBezTo>
                    <a:pt x="24" y="97"/>
                    <a:pt x="12" y="72"/>
                    <a:pt x="0" y="4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4" name="矩形 63"/>
          <p:cNvSpPr/>
          <p:nvPr/>
        </p:nvSpPr>
        <p:spPr>
          <a:xfrm>
            <a:off x="353085" y="2933156"/>
            <a:ext cx="6339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提供經濟不利學生輔導所需資源及經費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學習取代工讀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的輔導機制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使其得以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同時兼顧課業與生活所需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社會階層垂直流動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800" b="1" kern="0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Freeform 243"/>
          <p:cNvSpPr>
            <a:spLocks noEditPoints="1"/>
          </p:cNvSpPr>
          <p:nvPr/>
        </p:nvSpPr>
        <p:spPr bwMode="auto">
          <a:xfrm rot="20045101">
            <a:off x="10248204" y="2723292"/>
            <a:ext cx="497618" cy="419729"/>
          </a:xfrm>
          <a:custGeom>
            <a:avLst/>
            <a:gdLst>
              <a:gd name="T0" fmla="*/ 286 w 549"/>
              <a:gd name="T1" fmla="*/ 302 h 498"/>
              <a:gd name="T2" fmla="*/ 549 w 549"/>
              <a:gd name="T3" fmla="*/ 175 h 498"/>
              <a:gd name="T4" fmla="*/ 254 w 549"/>
              <a:gd name="T5" fmla="*/ 397 h 498"/>
              <a:gd name="T6" fmla="*/ 322 w 549"/>
              <a:gd name="T7" fmla="*/ 394 h 498"/>
              <a:gd name="T8" fmla="*/ 259 w 549"/>
              <a:gd name="T9" fmla="*/ 328 h 498"/>
              <a:gd name="T10" fmla="*/ 254 w 549"/>
              <a:gd name="T11" fmla="*/ 397 h 498"/>
              <a:gd name="T12" fmla="*/ 192 w 549"/>
              <a:gd name="T13" fmla="*/ 107 h 498"/>
              <a:gd name="T14" fmla="*/ 347 w 549"/>
              <a:gd name="T15" fmla="*/ 84 h 498"/>
              <a:gd name="T16" fmla="*/ 192 w 549"/>
              <a:gd name="T17" fmla="*/ 134 h 498"/>
              <a:gd name="T18" fmla="*/ 347 w 549"/>
              <a:gd name="T19" fmla="*/ 159 h 498"/>
              <a:gd name="T20" fmla="*/ 192 w 549"/>
              <a:gd name="T21" fmla="*/ 134 h 498"/>
              <a:gd name="T22" fmla="*/ 192 w 549"/>
              <a:gd name="T23" fmla="*/ 210 h 498"/>
              <a:gd name="T24" fmla="*/ 299 w 549"/>
              <a:gd name="T25" fmla="*/ 187 h 498"/>
              <a:gd name="T26" fmla="*/ 192 w 549"/>
              <a:gd name="T27" fmla="*/ 240 h 498"/>
              <a:gd name="T28" fmla="*/ 250 w 549"/>
              <a:gd name="T29" fmla="*/ 263 h 498"/>
              <a:gd name="T30" fmla="*/ 192 w 549"/>
              <a:gd name="T31" fmla="*/ 240 h 498"/>
              <a:gd name="T32" fmla="*/ 425 w 549"/>
              <a:gd name="T33" fmla="*/ 0 h 498"/>
              <a:gd name="T34" fmla="*/ 447 w 549"/>
              <a:gd name="T35" fmla="*/ 23 h 498"/>
              <a:gd name="T36" fmla="*/ 404 w 549"/>
              <a:gd name="T37" fmla="*/ 144 h 498"/>
              <a:gd name="T38" fmla="*/ 97 w 549"/>
              <a:gd name="T39" fmla="*/ 44 h 498"/>
              <a:gd name="T40" fmla="*/ 117 w 549"/>
              <a:gd name="T41" fmla="*/ 64 h 498"/>
              <a:gd name="T42" fmla="*/ 155 w 549"/>
              <a:gd name="T43" fmla="*/ 94 h 498"/>
              <a:gd name="T44" fmla="*/ 97 w 549"/>
              <a:gd name="T45" fmla="*/ 119 h 498"/>
              <a:gd name="T46" fmla="*/ 117 w 549"/>
              <a:gd name="T47" fmla="*/ 133 h 498"/>
              <a:gd name="T48" fmla="*/ 155 w 549"/>
              <a:gd name="T49" fmla="*/ 164 h 498"/>
              <a:gd name="T50" fmla="*/ 97 w 549"/>
              <a:gd name="T51" fmla="*/ 189 h 498"/>
              <a:gd name="T52" fmla="*/ 117 w 549"/>
              <a:gd name="T53" fmla="*/ 205 h 498"/>
              <a:gd name="T54" fmla="*/ 155 w 549"/>
              <a:gd name="T55" fmla="*/ 236 h 498"/>
              <a:gd name="T56" fmla="*/ 97 w 549"/>
              <a:gd name="T57" fmla="*/ 261 h 498"/>
              <a:gd name="T58" fmla="*/ 117 w 549"/>
              <a:gd name="T59" fmla="*/ 275 h 498"/>
              <a:gd name="T60" fmla="*/ 155 w 549"/>
              <a:gd name="T61" fmla="*/ 306 h 498"/>
              <a:gd name="T62" fmla="*/ 97 w 549"/>
              <a:gd name="T63" fmla="*/ 330 h 498"/>
              <a:gd name="T64" fmla="*/ 117 w 549"/>
              <a:gd name="T65" fmla="*/ 350 h 498"/>
              <a:gd name="T66" fmla="*/ 155 w 549"/>
              <a:gd name="T67" fmla="*/ 381 h 498"/>
              <a:gd name="T68" fmla="*/ 97 w 549"/>
              <a:gd name="T69" fmla="*/ 406 h 498"/>
              <a:gd name="T70" fmla="*/ 97 w 549"/>
              <a:gd name="T71" fmla="*/ 456 h 498"/>
              <a:gd name="T72" fmla="*/ 404 w 549"/>
              <a:gd name="T73" fmla="*/ 361 h 498"/>
              <a:gd name="T74" fmla="*/ 447 w 549"/>
              <a:gd name="T75" fmla="*/ 477 h 498"/>
              <a:gd name="T76" fmla="*/ 425 w 549"/>
              <a:gd name="T77" fmla="*/ 498 h 498"/>
              <a:gd name="T78" fmla="*/ 54 w 549"/>
              <a:gd name="T79" fmla="*/ 498 h 498"/>
              <a:gd name="T80" fmla="*/ 54 w 549"/>
              <a:gd name="T81" fmla="*/ 443 h 498"/>
              <a:gd name="T82" fmla="*/ 0 w 549"/>
              <a:gd name="T83" fmla="*/ 402 h 498"/>
              <a:gd name="T84" fmla="*/ 54 w 549"/>
              <a:gd name="T85" fmla="*/ 368 h 498"/>
              <a:gd name="T86" fmla="*/ 0 w 549"/>
              <a:gd name="T87" fmla="*/ 327 h 498"/>
              <a:gd name="T88" fmla="*/ 54 w 549"/>
              <a:gd name="T89" fmla="*/ 297 h 498"/>
              <a:gd name="T90" fmla="*/ 0 w 549"/>
              <a:gd name="T91" fmla="*/ 256 h 498"/>
              <a:gd name="T92" fmla="*/ 54 w 549"/>
              <a:gd name="T93" fmla="*/ 226 h 498"/>
              <a:gd name="T94" fmla="*/ 0 w 549"/>
              <a:gd name="T95" fmla="*/ 185 h 498"/>
              <a:gd name="T96" fmla="*/ 54 w 549"/>
              <a:gd name="T97" fmla="*/ 156 h 498"/>
              <a:gd name="T98" fmla="*/ 0 w 549"/>
              <a:gd name="T99" fmla="*/ 114 h 498"/>
              <a:gd name="T100" fmla="*/ 54 w 549"/>
              <a:gd name="T101" fmla="*/ 23 h 498"/>
              <a:gd name="T102" fmla="*/ 75 w 549"/>
              <a:gd name="T103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9" h="498">
                <a:moveTo>
                  <a:pt x="487" y="110"/>
                </a:moveTo>
                <a:lnTo>
                  <a:pt x="286" y="302"/>
                </a:lnTo>
                <a:lnTo>
                  <a:pt x="349" y="368"/>
                </a:lnTo>
                <a:lnTo>
                  <a:pt x="549" y="175"/>
                </a:lnTo>
                <a:lnTo>
                  <a:pt x="487" y="110"/>
                </a:lnTo>
                <a:close/>
                <a:moveTo>
                  <a:pt x="254" y="397"/>
                </a:moveTo>
                <a:lnTo>
                  <a:pt x="288" y="395"/>
                </a:lnTo>
                <a:lnTo>
                  <a:pt x="322" y="394"/>
                </a:lnTo>
                <a:lnTo>
                  <a:pt x="291" y="361"/>
                </a:lnTo>
                <a:lnTo>
                  <a:pt x="259" y="328"/>
                </a:lnTo>
                <a:lnTo>
                  <a:pt x="257" y="362"/>
                </a:lnTo>
                <a:lnTo>
                  <a:pt x="254" y="397"/>
                </a:lnTo>
                <a:close/>
                <a:moveTo>
                  <a:pt x="192" y="84"/>
                </a:moveTo>
                <a:lnTo>
                  <a:pt x="192" y="107"/>
                </a:lnTo>
                <a:lnTo>
                  <a:pt x="347" y="107"/>
                </a:lnTo>
                <a:lnTo>
                  <a:pt x="347" y="84"/>
                </a:lnTo>
                <a:lnTo>
                  <a:pt x="192" y="84"/>
                </a:lnTo>
                <a:close/>
                <a:moveTo>
                  <a:pt x="192" y="134"/>
                </a:moveTo>
                <a:lnTo>
                  <a:pt x="192" y="159"/>
                </a:lnTo>
                <a:lnTo>
                  <a:pt x="347" y="159"/>
                </a:lnTo>
                <a:lnTo>
                  <a:pt x="347" y="134"/>
                </a:lnTo>
                <a:lnTo>
                  <a:pt x="192" y="134"/>
                </a:lnTo>
                <a:close/>
                <a:moveTo>
                  <a:pt x="192" y="187"/>
                </a:moveTo>
                <a:lnTo>
                  <a:pt x="192" y="210"/>
                </a:lnTo>
                <a:lnTo>
                  <a:pt x="299" y="210"/>
                </a:lnTo>
                <a:lnTo>
                  <a:pt x="299" y="187"/>
                </a:lnTo>
                <a:lnTo>
                  <a:pt x="192" y="187"/>
                </a:lnTo>
                <a:close/>
                <a:moveTo>
                  <a:pt x="192" y="240"/>
                </a:moveTo>
                <a:lnTo>
                  <a:pt x="192" y="263"/>
                </a:lnTo>
                <a:lnTo>
                  <a:pt x="250" y="263"/>
                </a:lnTo>
                <a:lnTo>
                  <a:pt x="250" y="240"/>
                </a:lnTo>
                <a:lnTo>
                  <a:pt x="192" y="240"/>
                </a:lnTo>
                <a:close/>
                <a:moveTo>
                  <a:pt x="75" y="0"/>
                </a:moveTo>
                <a:lnTo>
                  <a:pt x="425" y="0"/>
                </a:lnTo>
                <a:lnTo>
                  <a:pt x="447" y="0"/>
                </a:lnTo>
                <a:lnTo>
                  <a:pt x="447" y="23"/>
                </a:lnTo>
                <a:lnTo>
                  <a:pt x="447" y="102"/>
                </a:lnTo>
                <a:lnTo>
                  <a:pt x="404" y="144"/>
                </a:lnTo>
                <a:lnTo>
                  <a:pt x="404" y="44"/>
                </a:lnTo>
                <a:lnTo>
                  <a:pt x="97" y="44"/>
                </a:lnTo>
                <a:lnTo>
                  <a:pt x="97" y="72"/>
                </a:lnTo>
                <a:lnTo>
                  <a:pt x="117" y="64"/>
                </a:lnTo>
                <a:lnTo>
                  <a:pt x="137" y="54"/>
                </a:lnTo>
                <a:lnTo>
                  <a:pt x="155" y="94"/>
                </a:lnTo>
                <a:lnTo>
                  <a:pt x="135" y="102"/>
                </a:lnTo>
                <a:lnTo>
                  <a:pt x="97" y="119"/>
                </a:lnTo>
                <a:lnTo>
                  <a:pt x="97" y="142"/>
                </a:lnTo>
                <a:lnTo>
                  <a:pt x="117" y="133"/>
                </a:lnTo>
                <a:lnTo>
                  <a:pt x="137" y="125"/>
                </a:lnTo>
                <a:lnTo>
                  <a:pt x="155" y="164"/>
                </a:lnTo>
                <a:lnTo>
                  <a:pt x="135" y="173"/>
                </a:lnTo>
                <a:lnTo>
                  <a:pt x="97" y="189"/>
                </a:lnTo>
                <a:lnTo>
                  <a:pt x="97" y="214"/>
                </a:lnTo>
                <a:lnTo>
                  <a:pt x="117" y="205"/>
                </a:lnTo>
                <a:lnTo>
                  <a:pt x="137" y="196"/>
                </a:lnTo>
                <a:lnTo>
                  <a:pt x="155" y="236"/>
                </a:lnTo>
                <a:lnTo>
                  <a:pt x="135" y="245"/>
                </a:lnTo>
                <a:lnTo>
                  <a:pt x="97" y="261"/>
                </a:lnTo>
                <a:lnTo>
                  <a:pt x="97" y="283"/>
                </a:lnTo>
                <a:lnTo>
                  <a:pt x="117" y="275"/>
                </a:lnTo>
                <a:lnTo>
                  <a:pt x="137" y="266"/>
                </a:lnTo>
                <a:lnTo>
                  <a:pt x="155" y="306"/>
                </a:lnTo>
                <a:lnTo>
                  <a:pt x="135" y="314"/>
                </a:lnTo>
                <a:lnTo>
                  <a:pt x="97" y="330"/>
                </a:lnTo>
                <a:lnTo>
                  <a:pt x="97" y="360"/>
                </a:lnTo>
                <a:lnTo>
                  <a:pt x="117" y="350"/>
                </a:lnTo>
                <a:lnTo>
                  <a:pt x="137" y="342"/>
                </a:lnTo>
                <a:lnTo>
                  <a:pt x="155" y="381"/>
                </a:lnTo>
                <a:lnTo>
                  <a:pt x="135" y="390"/>
                </a:lnTo>
                <a:lnTo>
                  <a:pt x="97" y="406"/>
                </a:lnTo>
                <a:lnTo>
                  <a:pt x="97" y="443"/>
                </a:lnTo>
                <a:lnTo>
                  <a:pt x="97" y="456"/>
                </a:lnTo>
                <a:lnTo>
                  <a:pt x="404" y="456"/>
                </a:lnTo>
                <a:lnTo>
                  <a:pt x="404" y="361"/>
                </a:lnTo>
                <a:lnTo>
                  <a:pt x="447" y="320"/>
                </a:lnTo>
                <a:lnTo>
                  <a:pt x="447" y="477"/>
                </a:lnTo>
                <a:lnTo>
                  <a:pt x="447" y="498"/>
                </a:lnTo>
                <a:lnTo>
                  <a:pt x="425" y="498"/>
                </a:lnTo>
                <a:lnTo>
                  <a:pt x="75" y="498"/>
                </a:lnTo>
                <a:lnTo>
                  <a:pt x="54" y="498"/>
                </a:lnTo>
                <a:lnTo>
                  <a:pt x="54" y="477"/>
                </a:lnTo>
                <a:lnTo>
                  <a:pt x="54" y="443"/>
                </a:lnTo>
                <a:lnTo>
                  <a:pt x="9" y="443"/>
                </a:lnTo>
                <a:lnTo>
                  <a:pt x="0" y="402"/>
                </a:lnTo>
                <a:lnTo>
                  <a:pt x="54" y="378"/>
                </a:lnTo>
                <a:lnTo>
                  <a:pt x="54" y="368"/>
                </a:lnTo>
                <a:lnTo>
                  <a:pt x="9" y="368"/>
                </a:lnTo>
                <a:lnTo>
                  <a:pt x="0" y="327"/>
                </a:lnTo>
                <a:lnTo>
                  <a:pt x="54" y="303"/>
                </a:lnTo>
                <a:lnTo>
                  <a:pt x="54" y="297"/>
                </a:lnTo>
                <a:lnTo>
                  <a:pt x="9" y="297"/>
                </a:lnTo>
                <a:lnTo>
                  <a:pt x="0" y="256"/>
                </a:lnTo>
                <a:lnTo>
                  <a:pt x="54" y="233"/>
                </a:lnTo>
                <a:lnTo>
                  <a:pt x="54" y="226"/>
                </a:lnTo>
                <a:lnTo>
                  <a:pt x="9" y="226"/>
                </a:lnTo>
                <a:lnTo>
                  <a:pt x="0" y="185"/>
                </a:lnTo>
                <a:lnTo>
                  <a:pt x="54" y="161"/>
                </a:lnTo>
                <a:lnTo>
                  <a:pt x="54" y="156"/>
                </a:lnTo>
                <a:lnTo>
                  <a:pt x="9" y="156"/>
                </a:lnTo>
                <a:lnTo>
                  <a:pt x="0" y="114"/>
                </a:lnTo>
                <a:lnTo>
                  <a:pt x="54" y="91"/>
                </a:lnTo>
                <a:lnTo>
                  <a:pt x="54" y="23"/>
                </a:lnTo>
                <a:lnTo>
                  <a:pt x="54" y="0"/>
                </a:lnTo>
                <a:lnTo>
                  <a:pt x="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101"/>
          <p:cNvSpPr>
            <a:spLocks noEditPoints="1"/>
          </p:cNvSpPr>
          <p:nvPr/>
        </p:nvSpPr>
        <p:spPr bwMode="auto">
          <a:xfrm rot="20428041">
            <a:off x="9759703" y="3872322"/>
            <a:ext cx="589537" cy="517736"/>
          </a:xfrm>
          <a:custGeom>
            <a:avLst/>
            <a:gdLst>
              <a:gd name="T0" fmla="*/ 41 w 650"/>
              <a:gd name="T1" fmla="*/ 356 h 606"/>
              <a:gd name="T2" fmla="*/ 178 w 650"/>
              <a:gd name="T3" fmla="*/ 566 h 606"/>
              <a:gd name="T4" fmla="*/ 277 w 650"/>
              <a:gd name="T5" fmla="*/ 510 h 606"/>
              <a:gd name="T6" fmla="*/ 387 w 650"/>
              <a:gd name="T7" fmla="*/ 512 h 606"/>
              <a:gd name="T8" fmla="*/ 460 w 650"/>
              <a:gd name="T9" fmla="*/ 569 h 606"/>
              <a:gd name="T10" fmla="*/ 517 w 650"/>
              <a:gd name="T11" fmla="*/ 331 h 606"/>
              <a:gd name="T12" fmla="*/ 476 w 650"/>
              <a:gd name="T13" fmla="*/ 281 h 606"/>
              <a:gd name="T14" fmla="*/ 432 w 650"/>
              <a:gd name="T15" fmla="*/ 252 h 606"/>
              <a:gd name="T16" fmla="*/ 361 w 650"/>
              <a:gd name="T17" fmla="*/ 242 h 606"/>
              <a:gd name="T18" fmla="*/ 254 w 650"/>
              <a:gd name="T19" fmla="*/ 269 h 606"/>
              <a:gd name="T20" fmla="*/ 197 w 650"/>
              <a:gd name="T21" fmla="*/ 314 h 606"/>
              <a:gd name="T22" fmla="*/ 164 w 650"/>
              <a:gd name="T23" fmla="*/ 267 h 606"/>
              <a:gd name="T24" fmla="*/ 110 w 650"/>
              <a:gd name="T25" fmla="*/ 331 h 606"/>
              <a:gd name="T26" fmla="*/ 270 w 650"/>
              <a:gd name="T27" fmla="*/ 264 h 606"/>
              <a:gd name="T28" fmla="*/ 311 w 650"/>
              <a:gd name="T29" fmla="*/ 7 h 606"/>
              <a:gd name="T30" fmla="*/ 273 w 650"/>
              <a:gd name="T31" fmla="*/ 35 h 606"/>
              <a:gd name="T32" fmla="*/ 253 w 650"/>
              <a:gd name="T33" fmla="*/ 78 h 606"/>
              <a:gd name="T34" fmla="*/ 256 w 650"/>
              <a:gd name="T35" fmla="*/ 126 h 606"/>
              <a:gd name="T36" fmla="*/ 279 w 650"/>
              <a:gd name="T37" fmla="*/ 166 h 606"/>
              <a:gd name="T38" fmla="*/ 319 w 650"/>
              <a:gd name="T39" fmla="*/ 190 h 606"/>
              <a:gd name="T40" fmla="*/ 368 w 650"/>
              <a:gd name="T41" fmla="*/ 193 h 606"/>
              <a:gd name="T42" fmla="*/ 411 w 650"/>
              <a:gd name="T43" fmla="*/ 173 h 606"/>
              <a:gd name="T44" fmla="*/ 438 w 650"/>
              <a:gd name="T45" fmla="*/ 135 h 606"/>
              <a:gd name="T46" fmla="*/ 445 w 650"/>
              <a:gd name="T47" fmla="*/ 87 h 606"/>
              <a:gd name="T48" fmla="*/ 429 w 650"/>
              <a:gd name="T49" fmla="*/ 42 h 606"/>
              <a:gd name="T50" fmla="*/ 394 w 650"/>
              <a:gd name="T51" fmla="*/ 12 h 606"/>
              <a:gd name="T52" fmla="*/ 348 w 650"/>
              <a:gd name="T53" fmla="*/ 0 h 606"/>
              <a:gd name="T54" fmla="*/ 129 w 650"/>
              <a:gd name="T55" fmla="*/ 348 h 606"/>
              <a:gd name="T56" fmla="*/ 117 w 650"/>
              <a:gd name="T57" fmla="*/ 371 h 606"/>
              <a:gd name="T58" fmla="*/ 129 w 650"/>
              <a:gd name="T59" fmla="*/ 395 h 606"/>
              <a:gd name="T60" fmla="*/ 156 w 650"/>
              <a:gd name="T61" fmla="*/ 397 h 606"/>
              <a:gd name="T62" fmla="*/ 172 w 650"/>
              <a:gd name="T63" fmla="*/ 377 h 606"/>
              <a:gd name="T64" fmla="*/ 164 w 650"/>
              <a:gd name="T65" fmla="*/ 351 h 606"/>
              <a:gd name="T66" fmla="*/ 145 w 650"/>
              <a:gd name="T67" fmla="*/ 343 h 606"/>
              <a:gd name="T68" fmla="*/ 610 w 650"/>
              <a:gd name="T69" fmla="*/ 407 h 606"/>
              <a:gd name="T70" fmla="*/ 605 w 650"/>
              <a:gd name="T71" fmla="*/ 424 h 606"/>
              <a:gd name="T72" fmla="*/ 622 w 650"/>
              <a:gd name="T73" fmla="*/ 416 h 606"/>
              <a:gd name="T74" fmla="*/ 38 w 650"/>
              <a:gd name="T75" fmla="*/ 318 h 606"/>
              <a:gd name="T76" fmla="*/ 98 w 650"/>
              <a:gd name="T77" fmla="*/ 206 h 606"/>
              <a:gd name="T78" fmla="*/ 166 w 650"/>
              <a:gd name="T79" fmla="*/ 220 h 606"/>
              <a:gd name="T80" fmla="*/ 203 w 650"/>
              <a:gd name="T81" fmla="*/ 244 h 606"/>
              <a:gd name="T82" fmla="*/ 269 w 650"/>
              <a:gd name="T83" fmla="*/ 224 h 606"/>
              <a:gd name="T84" fmla="*/ 379 w 650"/>
              <a:gd name="T85" fmla="*/ 203 h 606"/>
              <a:gd name="T86" fmla="*/ 438 w 650"/>
              <a:gd name="T87" fmla="*/ 213 h 606"/>
              <a:gd name="T88" fmla="*/ 492 w 650"/>
              <a:gd name="T89" fmla="*/ 242 h 606"/>
              <a:gd name="T90" fmla="*/ 540 w 650"/>
              <a:gd name="T91" fmla="*/ 296 h 606"/>
              <a:gd name="T92" fmla="*/ 589 w 650"/>
              <a:gd name="T93" fmla="*/ 365 h 606"/>
              <a:gd name="T94" fmla="*/ 644 w 650"/>
              <a:gd name="T95" fmla="*/ 369 h 606"/>
              <a:gd name="T96" fmla="*/ 648 w 650"/>
              <a:gd name="T97" fmla="*/ 406 h 606"/>
              <a:gd name="T98" fmla="*/ 642 w 650"/>
              <a:gd name="T99" fmla="*/ 436 h 606"/>
              <a:gd name="T100" fmla="*/ 612 w 650"/>
              <a:gd name="T101" fmla="*/ 450 h 606"/>
              <a:gd name="T102" fmla="*/ 583 w 650"/>
              <a:gd name="T103" fmla="*/ 440 h 606"/>
              <a:gd name="T104" fmla="*/ 578 w 650"/>
              <a:gd name="T105" fmla="*/ 410 h 606"/>
              <a:gd name="T106" fmla="*/ 554 w 650"/>
              <a:gd name="T107" fmla="*/ 589 h 606"/>
              <a:gd name="T108" fmla="*/ 427 w 650"/>
              <a:gd name="T109" fmla="*/ 591 h 606"/>
              <a:gd name="T110" fmla="*/ 344 w 650"/>
              <a:gd name="T111" fmla="*/ 552 h 606"/>
              <a:gd name="T112" fmla="*/ 251 w 650"/>
              <a:gd name="T113" fmla="*/ 589 h 606"/>
              <a:gd name="T114" fmla="*/ 149 w 650"/>
              <a:gd name="T115" fmla="*/ 592 h 606"/>
              <a:gd name="T116" fmla="*/ 4 w 650"/>
              <a:gd name="T117" fmla="*/ 339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0" h="606">
                <a:moveTo>
                  <a:pt x="110" y="331"/>
                </a:moveTo>
                <a:lnTo>
                  <a:pt x="92" y="338"/>
                </a:lnTo>
                <a:lnTo>
                  <a:pt x="75" y="345"/>
                </a:lnTo>
                <a:lnTo>
                  <a:pt x="57" y="351"/>
                </a:lnTo>
                <a:lnTo>
                  <a:pt x="41" y="356"/>
                </a:lnTo>
                <a:lnTo>
                  <a:pt x="37" y="403"/>
                </a:lnTo>
                <a:lnTo>
                  <a:pt x="149" y="504"/>
                </a:lnTo>
                <a:lnTo>
                  <a:pt x="152" y="507"/>
                </a:lnTo>
                <a:lnTo>
                  <a:pt x="154" y="511"/>
                </a:lnTo>
                <a:lnTo>
                  <a:pt x="178" y="566"/>
                </a:lnTo>
                <a:lnTo>
                  <a:pt x="219" y="566"/>
                </a:lnTo>
                <a:lnTo>
                  <a:pt x="232" y="519"/>
                </a:lnTo>
                <a:lnTo>
                  <a:pt x="236" y="503"/>
                </a:lnTo>
                <a:lnTo>
                  <a:pt x="253" y="506"/>
                </a:lnTo>
                <a:lnTo>
                  <a:pt x="277" y="510"/>
                </a:lnTo>
                <a:lnTo>
                  <a:pt x="299" y="513"/>
                </a:lnTo>
                <a:lnTo>
                  <a:pt x="321" y="514"/>
                </a:lnTo>
                <a:lnTo>
                  <a:pt x="344" y="514"/>
                </a:lnTo>
                <a:lnTo>
                  <a:pt x="366" y="514"/>
                </a:lnTo>
                <a:lnTo>
                  <a:pt x="387" y="512"/>
                </a:lnTo>
                <a:lnTo>
                  <a:pt x="409" y="510"/>
                </a:lnTo>
                <a:lnTo>
                  <a:pt x="431" y="506"/>
                </a:lnTo>
                <a:lnTo>
                  <a:pt x="448" y="503"/>
                </a:lnTo>
                <a:lnTo>
                  <a:pt x="452" y="521"/>
                </a:lnTo>
                <a:lnTo>
                  <a:pt x="460" y="569"/>
                </a:lnTo>
                <a:lnTo>
                  <a:pt x="520" y="569"/>
                </a:lnTo>
                <a:lnTo>
                  <a:pt x="538" y="373"/>
                </a:lnTo>
                <a:lnTo>
                  <a:pt x="531" y="358"/>
                </a:lnTo>
                <a:lnTo>
                  <a:pt x="524" y="344"/>
                </a:lnTo>
                <a:lnTo>
                  <a:pt x="517" y="331"/>
                </a:lnTo>
                <a:lnTo>
                  <a:pt x="509" y="318"/>
                </a:lnTo>
                <a:lnTo>
                  <a:pt x="502" y="308"/>
                </a:lnTo>
                <a:lnTo>
                  <a:pt x="494" y="298"/>
                </a:lnTo>
                <a:lnTo>
                  <a:pt x="486" y="289"/>
                </a:lnTo>
                <a:lnTo>
                  <a:pt x="476" y="281"/>
                </a:lnTo>
                <a:lnTo>
                  <a:pt x="468" y="274"/>
                </a:lnTo>
                <a:lnTo>
                  <a:pt x="459" y="267"/>
                </a:lnTo>
                <a:lnTo>
                  <a:pt x="450" y="262"/>
                </a:lnTo>
                <a:lnTo>
                  <a:pt x="441" y="256"/>
                </a:lnTo>
                <a:lnTo>
                  <a:pt x="432" y="252"/>
                </a:lnTo>
                <a:lnTo>
                  <a:pt x="421" y="249"/>
                </a:lnTo>
                <a:lnTo>
                  <a:pt x="412" y="247"/>
                </a:lnTo>
                <a:lnTo>
                  <a:pt x="402" y="244"/>
                </a:lnTo>
                <a:lnTo>
                  <a:pt x="382" y="242"/>
                </a:lnTo>
                <a:lnTo>
                  <a:pt x="361" y="242"/>
                </a:lnTo>
                <a:lnTo>
                  <a:pt x="340" y="244"/>
                </a:lnTo>
                <a:lnTo>
                  <a:pt x="319" y="249"/>
                </a:lnTo>
                <a:lnTo>
                  <a:pt x="298" y="254"/>
                </a:lnTo>
                <a:lnTo>
                  <a:pt x="276" y="261"/>
                </a:lnTo>
                <a:lnTo>
                  <a:pt x="254" y="269"/>
                </a:lnTo>
                <a:lnTo>
                  <a:pt x="232" y="277"/>
                </a:lnTo>
                <a:lnTo>
                  <a:pt x="229" y="279"/>
                </a:lnTo>
                <a:lnTo>
                  <a:pt x="233" y="289"/>
                </a:lnTo>
                <a:lnTo>
                  <a:pt x="237" y="299"/>
                </a:lnTo>
                <a:lnTo>
                  <a:pt x="197" y="314"/>
                </a:lnTo>
                <a:lnTo>
                  <a:pt x="192" y="302"/>
                </a:lnTo>
                <a:lnTo>
                  <a:pt x="186" y="290"/>
                </a:lnTo>
                <a:lnTo>
                  <a:pt x="179" y="281"/>
                </a:lnTo>
                <a:lnTo>
                  <a:pt x="170" y="271"/>
                </a:lnTo>
                <a:lnTo>
                  <a:pt x="164" y="267"/>
                </a:lnTo>
                <a:lnTo>
                  <a:pt x="158" y="263"/>
                </a:lnTo>
                <a:lnTo>
                  <a:pt x="150" y="258"/>
                </a:lnTo>
                <a:lnTo>
                  <a:pt x="142" y="256"/>
                </a:lnTo>
                <a:lnTo>
                  <a:pt x="144" y="330"/>
                </a:lnTo>
                <a:lnTo>
                  <a:pt x="110" y="331"/>
                </a:lnTo>
                <a:close/>
                <a:moveTo>
                  <a:pt x="270" y="264"/>
                </a:moveTo>
                <a:lnTo>
                  <a:pt x="270" y="296"/>
                </a:lnTo>
                <a:lnTo>
                  <a:pt x="416" y="296"/>
                </a:lnTo>
                <a:lnTo>
                  <a:pt x="416" y="264"/>
                </a:lnTo>
                <a:lnTo>
                  <a:pt x="270" y="264"/>
                </a:lnTo>
                <a:close/>
                <a:moveTo>
                  <a:pt x="348" y="0"/>
                </a:moveTo>
                <a:lnTo>
                  <a:pt x="338" y="0"/>
                </a:lnTo>
                <a:lnTo>
                  <a:pt x="328" y="2"/>
                </a:lnTo>
                <a:lnTo>
                  <a:pt x="319" y="5"/>
                </a:lnTo>
                <a:lnTo>
                  <a:pt x="311" y="7"/>
                </a:lnTo>
                <a:lnTo>
                  <a:pt x="301" y="12"/>
                </a:lnTo>
                <a:lnTo>
                  <a:pt x="294" y="17"/>
                </a:lnTo>
                <a:lnTo>
                  <a:pt x="286" y="22"/>
                </a:lnTo>
                <a:lnTo>
                  <a:pt x="279" y="28"/>
                </a:lnTo>
                <a:lnTo>
                  <a:pt x="273" y="35"/>
                </a:lnTo>
                <a:lnTo>
                  <a:pt x="267" y="42"/>
                </a:lnTo>
                <a:lnTo>
                  <a:pt x="263" y="51"/>
                </a:lnTo>
                <a:lnTo>
                  <a:pt x="258" y="60"/>
                </a:lnTo>
                <a:lnTo>
                  <a:pt x="256" y="68"/>
                </a:lnTo>
                <a:lnTo>
                  <a:pt x="253" y="78"/>
                </a:lnTo>
                <a:lnTo>
                  <a:pt x="251" y="87"/>
                </a:lnTo>
                <a:lnTo>
                  <a:pt x="251" y="98"/>
                </a:lnTo>
                <a:lnTo>
                  <a:pt x="251" y="107"/>
                </a:lnTo>
                <a:lnTo>
                  <a:pt x="253" y="116"/>
                </a:lnTo>
                <a:lnTo>
                  <a:pt x="256" y="126"/>
                </a:lnTo>
                <a:lnTo>
                  <a:pt x="258" y="135"/>
                </a:lnTo>
                <a:lnTo>
                  <a:pt x="263" y="143"/>
                </a:lnTo>
                <a:lnTo>
                  <a:pt x="267" y="152"/>
                </a:lnTo>
                <a:lnTo>
                  <a:pt x="273" y="160"/>
                </a:lnTo>
                <a:lnTo>
                  <a:pt x="279" y="166"/>
                </a:lnTo>
                <a:lnTo>
                  <a:pt x="286" y="173"/>
                </a:lnTo>
                <a:lnTo>
                  <a:pt x="294" y="179"/>
                </a:lnTo>
                <a:lnTo>
                  <a:pt x="301" y="183"/>
                </a:lnTo>
                <a:lnTo>
                  <a:pt x="311" y="187"/>
                </a:lnTo>
                <a:lnTo>
                  <a:pt x="319" y="190"/>
                </a:lnTo>
                <a:lnTo>
                  <a:pt x="328" y="193"/>
                </a:lnTo>
                <a:lnTo>
                  <a:pt x="338" y="194"/>
                </a:lnTo>
                <a:lnTo>
                  <a:pt x="348" y="195"/>
                </a:lnTo>
                <a:lnTo>
                  <a:pt x="358" y="194"/>
                </a:lnTo>
                <a:lnTo>
                  <a:pt x="368" y="193"/>
                </a:lnTo>
                <a:lnTo>
                  <a:pt x="378" y="190"/>
                </a:lnTo>
                <a:lnTo>
                  <a:pt x="386" y="187"/>
                </a:lnTo>
                <a:lnTo>
                  <a:pt x="394" y="183"/>
                </a:lnTo>
                <a:lnTo>
                  <a:pt x="402" y="179"/>
                </a:lnTo>
                <a:lnTo>
                  <a:pt x="411" y="173"/>
                </a:lnTo>
                <a:lnTo>
                  <a:pt x="416" y="166"/>
                </a:lnTo>
                <a:lnTo>
                  <a:pt x="423" y="160"/>
                </a:lnTo>
                <a:lnTo>
                  <a:pt x="429" y="152"/>
                </a:lnTo>
                <a:lnTo>
                  <a:pt x="434" y="143"/>
                </a:lnTo>
                <a:lnTo>
                  <a:pt x="438" y="135"/>
                </a:lnTo>
                <a:lnTo>
                  <a:pt x="441" y="126"/>
                </a:lnTo>
                <a:lnTo>
                  <a:pt x="443" y="116"/>
                </a:lnTo>
                <a:lnTo>
                  <a:pt x="445" y="107"/>
                </a:lnTo>
                <a:lnTo>
                  <a:pt x="446" y="98"/>
                </a:lnTo>
                <a:lnTo>
                  <a:pt x="445" y="87"/>
                </a:lnTo>
                <a:lnTo>
                  <a:pt x="443" y="78"/>
                </a:lnTo>
                <a:lnTo>
                  <a:pt x="441" y="68"/>
                </a:lnTo>
                <a:lnTo>
                  <a:pt x="438" y="60"/>
                </a:lnTo>
                <a:lnTo>
                  <a:pt x="434" y="51"/>
                </a:lnTo>
                <a:lnTo>
                  <a:pt x="429" y="42"/>
                </a:lnTo>
                <a:lnTo>
                  <a:pt x="423" y="35"/>
                </a:lnTo>
                <a:lnTo>
                  <a:pt x="416" y="28"/>
                </a:lnTo>
                <a:lnTo>
                  <a:pt x="411" y="22"/>
                </a:lnTo>
                <a:lnTo>
                  <a:pt x="402" y="17"/>
                </a:lnTo>
                <a:lnTo>
                  <a:pt x="394" y="12"/>
                </a:lnTo>
                <a:lnTo>
                  <a:pt x="386" y="7"/>
                </a:lnTo>
                <a:lnTo>
                  <a:pt x="378" y="5"/>
                </a:lnTo>
                <a:lnTo>
                  <a:pt x="368" y="2"/>
                </a:lnTo>
                <a:lnTo>
                  <a:pt x="358" y="0"/>
                </a:lnTo>
                <a:lnTo>
                  <a:pt x="348" y="0"/>
                </a:lnTo>
                <a:lnTo>
                  <a:pt x="348" y="0"/>
                </a:lnTo>
                <a:close/>
                <a:moveTo>
                  <a:pt x="145" y="343"/>
                </a:moveTo>
                <a:lnTo>
                  <a:pt x="139" y="344"/>
                </a:lnTo>
                <a:lnTo>
                  <a:pt x="134" y="345"/>
                </a:lnTo>
                <a:lnTo>
                  <a:pt x="129" y="348"/>
                </a:lnTo>
                <a:lnTo>
                  <a:pt x="125" y="351"/>
                </a:lnTo>
                <a:lnTo>
                  <a:pt x="122" y="356"/>
                </a:lnTo>
                <a:lnTo>
                  <a:pt x="119" y="360"/>
                </a:lnTo>
                <a:lnTo>
                  <a:pt x="117" y="365"/>
                </a:lnTo>
                <a:lnTo>
                  <a:pt x="117" y="371"/>
                </a:lnTo>
                <a:lnTo>
                  <a:pt x="117" y="377"/>
                </a:lnTo>
                <a:lnTo>
                  <a:pt x="119" y="382"/>
                </a:lnTo>
                <a:lnTo>
                  <a:pt x="122" y="386"/>
                </a:lnTo>
                <a:lnTo>
                  <a:pt x="125" y="391"/>
                </a:lnTo>
                <a:lnTo>
                  <a:pt x="129" y="395"/>
                </a:lnTo>
                <a:lnTo>
                  <a:pt x="134" y="397"/>
                </a:lnTo>
                <a:lnTo>
                  <a:pt x="139" y="398"/>
                </a:lnTo>
                <a:lnTo>
                  <a:pt x="145" y="399"/>
                </a:lnTo>
                <a:lnTo>
                  <a:pt x="150" y="398"/>
                </a:lnTo>
                <a:lnTo>
                  <a:pt x="156" y="397"/>
                </a:lnTo>
                <a:lnTo>
                  <a:pt x="161" y="395"/>
                </a:lnTo>
                <a:lnTo>
                  <a:pt x="164" y="391"/>
                </a:lnTo>
                <a:lnTo>
                  <a:pt x="168" y="386"/>
                </a:lnTo>
                <a:lnTo>
                  <a:pt x="170" y="382"/>
                </a:lnTo>
                <a:lnTo>
                  <a:pt x="172" y="377"/>
                </a:lnTo>
                <a:lnTo>
                  <a:pt x="172" y="371"/>
                </a:lnTo>
                <a:lnTo>
                  <a:pt x="172" y="365"/>
                </a:lnTo>
                <a:lnTo>
                  <a:pt x="170" y="360"/>
                </a:lnTo>
                <a:lnTo>
                  <a:pt x="168" y="356"/>
                </a:lnTo>
                <a:lnTo>
                  <a:pt x="164" y="351"/>
                </a:lnTo>
                <a:lnTo>
                  <a:pt x="161" y="348"/>
                </a:lnTo>
                <a:lnTo>
                  <a:pt x="156" y="345"/>
                </a:lnTo>
                <a:lnTo>
                  <a:pt x="150" y="344"/>
                </a:lnTo>
                <a:lnTo>
                  <a:pt x="145" y="343"/>
                </a:lnTo>
                <a:lnTo>
                  <a:pt x="145" y="343"/>
                </a:lnTo>
                <a:close/>
                <a:moveTo>
                  <a:pt x="618" y="409"/>
                </a:moveTo>
                <a:lnTo>
                  <a:pt x="616" y="406"/>
                </a:lnTo>
                <a:lnTo>
                  <a:pt x="612" y="404"/>
                </a:lnTo>
                <a:lnTo>
                  <a:pt x="611" y="405"/>
                </a:lnTo>
                <a:lnTo>
                  <a:pt x="610" y="407"/>
                </a:lnTo>
                <a:lnTo>
                  <a:pt x="605" y="414"/>
                </a:lnTo>
                <a:lnTo>
                  <a:pt x="603" y="418"/>
                </a:lnTo>
                <a:lnTo>
                  <a:pt x="602" y="422"/>
                </a:lnTo>
                <a:lnTo>
                  <a:pt x="602" y="423"/>
                </a:lnTo>
                <a:lnTo>
                  <a:pt x="605" y="424"/>
                </a:lnTo>
                <a:lnTo>
                  <a:pt x="610" y="423"/>
                </a:lnTo>
                <a:lnTo>
                  <a:pt x="616" y="422"/>
                </a:lnTo>
                <a:lnTo>
                  <a:pt x="621" y="419"/>
                </a:lnTo>
                <a:lnTo>
                  <a:pt x="622" y="418"/>
                </a:lnTo>
                <a:lnTo>
                  <a:pt x="622" y="416"/>
                </a:lnTo>
                <a:lnTo>
                  <a:pt x="621" y="412"/>
                </a:lnTo>
                <a:lnTo>
                  <a:pt x="618" y="409"/>
                </a:lnTo>
                <a:lnTo>
                  <a:pt x="618" y="409"/>
                </a:lnTo>
                <a:close/>
                <a:moveTo>
                  <a:pt x="20" y="323"/>
                </a:moveTo>
                <a:lnTo>
                  <a:pt x="38" y="318"/>
                </a:lnTo>
                <a:lnTo>
                  <a:pt x="58" y="312"/>
                </a:lnTo>
                <a:lnTo>
                  <a:pt x="80" y="304"/>
                </a:lnTo>
                <a:lnTo>
                  <a:pt x="101" y="296"/>
                </a:lnTo>
                <a:lnTo>
                  <a:pt x="98" y="230"/>
                </a:lnTo>
                <a:lnTo>
                  <a:pt x="98" y="206"/>
                </a:lnTo>
                <a:lnTo>
                  <a:pt x="123" y="208"/>
                </a:lnTo>
                <a:lnTo>
                  <a:pt x="135" y="210"/>
                </a:lnTo>
                <a:lnTo>
                  <a:pt x="145" y="213"/>
                </a:lnTo>
                <a:lnTo>
                  <a:pt x="156" y="216"/>
                </a:lnTo>
                <a:lnTo>
                  <a:pt x="166" y="220"/>
                </a:lnTo>
                <a:lnTo>
                  <a:pt x="175" y="224"/>
                </a:lnTo>
                <a:lnTo>
                  <a:pt x="183" y="229"/>
                </a:lnTo>
                <a:lnTo>
                  <a:pt x="191" y="234"/>
                </a:lnTo>
                <a:lnTo>
                  <a:pt x="198" y="240"/>
                </a:lnTo>
                <a:lnTo>
                  <a:pt x="203" y="244"/>
                </a:lnTo>
                <a:lnTo>
                  <a:pt x="206" y="248"/>
                </a:lnTo>
                <a:lnTo>
                  <a:pt x="212" y="245"/>
                </a:lnTo>
                <a:lnTo>
                  <a:pt x="218" y="243"/>
                </a:lnTo>
                <a:lnTo>
                  <a:pt x="244" y="234"/>
                </a:lnTo>
                <a:lnTo>
                  <a:pt x="269" y="224"/>
                </a:lnTo>
                <a:lnTo>
                  <a:pt x="293" y="216"/>
                </a:lnTo>
                <a:lnTo>
                  <a:pt x="319" y="210"/>
                </a:lnTo>
                <a:lnTo>
                  <a:pt x="342" y="206"/>
                </a:lnTo>
                <a:lnTo>
                  <a:pt x="367" y="203"/>
                </a:lnTo>
                <a:lnTo>
                  <a:pt x="379" y="203"/>
                </a:lnTo>
                <a:lnTo>
                  <a:pt x="391" y="203"/>
                </a:lnTo>
                <a:lnTo>
                  <a:pt x="402" y="204"/>
                </a:lnTo>
                <a:lnTo>
                  <a:pt x="414" y="207"/>
                </a:lnTo>
                <a:lnTo>
                  <a:pt x="426" y="209"/>
                </a:lnTo>
                <a:lnTo>
                  <a:pt x="438" y="213"/>
                </a:lnTo>
                <a:lnTo>
                  <a:pt x="448" y="216"/>
                </a:lnTo>
                <a:lnTo>
                  <a:pt x="460" y="222"/>
                </a:lnTo>
                <a:lnTo>
                  <a:pt x="470" y="227"/>
                </a:lnTo>
                <a:lnTo>
                  <a:pt x="481" y="234"/>
                </a:lnTo>
                <a:lnTo>
                  <a:pt x="492" y="242"/>
                </a:lnTo>
                <a:lnTo>
                  <a:pt x="501" y="250"/>
                </a:lnTo>
                <a:lnTo>
                  <a:pt x="511" y="261"/>
                </a:lnTo>
                <a:lnTo>
                  <a:pt x="521" y="271"/>
                </a:lnTo>
                <a:lnTo>
                  <a:pt x="530" y="283"/>
                </a:lnTo>
                <a:lnTo>
                  <a:pt x="540" y="296"/>
                </a:lnTo>
                <a:lnTo>
                  <a:pt x="548" y="310"/>
                </a:lnTo>
                <a:lnTo>
                  <a:pt x="557" y="326"/>
                </a:lnTo>
                <a:lnTo>
                  <a:pt x="565" y="343"/>
                </a:lnTo>
                <a:lnTo>
                  <a:pt x="574" y="360"/>
                </a:lnTo>
                <a:lnTo>
                  <a:pt x="589" y="365"/>
                </a:lnTo>
                <a:lnTo>
                  <a:pt x="605" y="371"/>
                </a:lnTo>
                <a:lnTo>
                  <a:pt x="623" y="351"/>
                </a:lnTo>
                <a:lnTo>
                  <a:pt x="631" y="343"/>
                </a:lnTo>
                <a:lnTo>
                  <a:pt x="650" y="362"/>
                </a:lnTo>
                <a:lnTo>
                  <a:pt x="644" y="369"/>
                </a:lnTo>
                <a:lnTo>
                  <a:pt x="630" y="384"/>
                </a:lnTo>
                <a:lnTo>
                  <a:pt x="635" y="387"/>
                </a:lnTo>
                <a:lnTo>
                  <a:pt x="638" y="391"/>
                </a:lnTo>
                <a:lnTo>
                  <a:pt x="644" y="399"/>
                </a:lnTo>
                <a:lnTo>
                  <a:pt x="648" y="406"/>
                </a:lnTo>
                <a:lnTo>
                  <a:pt x="649" y="412"/>
                </a:lnTo>
                <a:lnTo>
                  <a:pt x="649" y="419"/>
                </a:lnTo>
                <a:lnTo>
                  <a:pt x="648" y="425"/>
                </a:lnTo>
                <a:lnTo>
                  <a:pt x="645" y="430"/>
                </a:lnTo>
                <a:lnTo>
                  <a:pt x="642" y="436"/>
                </a:lnTo>
                <a:lnTo>
                  <a:pt x="637" y="439"/>
                </a:lnTo>
                <a:lnTo>
                  <a:pt x="632" y="444"/>
                </a:lnTo>
                <a:lnTo>
                  <a:pt x="627" y="446"/>
                </a:lnTo>
                <a:lnTo>
                  <a:pt x="619" y="449"/>
                </a:lnTo>
                <a:lnTo>
                  <a:pt x="612" y="450"/>
                </a:lnTo>
                <a:lnTo>
                  <a:pt x="605" y="450"/>
                </a:lnTo>
                <a:lnTo>
                  <a:pt x="600" y="449"/>
                </a:lnTo>
                <a:lnTo>
                  <a:pt x="592" y="447"/>
                </a:lnTo>
                <a:lnTo>
                  <a:pt x="587" y="444"/>
                </a:lnTo>
                <a:lnTo>
                  <a:pt x="583" y="440"/>
                </a:lnTo>
                <a:lnTo>
                  <a:pt x="580" y="436"/>
                </a:lnTo>
                <a:lnTo>
                  <a:pt x="577" y="430"/>
                </a:lnTo>
                <a:lnTo>
                  <a:pt x="576" y="424"/>
                </a:lnTo>
                <a:lnTo>
                  <a:pt x="576" y="417"/>
                </a:lnTo>
                <a:lnTo>
                  <a:pt x="578" y="410"/>
                </a:lnTo>
                <a:lnTo>
                  <a:pt x="582" y="402"/>
                </a:lnTo>
                <a:lnTo>
                  <a:pt x="588" y="392"/>
                </a:lnTo>
                <a:lnTo>
                  <a:pt x="581" y="390"/>
                </a:lnTo>
                <a:lnTo>
                  <a:pt x="574" y="389"/>
                </a:lnTo>
                <a:lnTo>
                  <a:pt x="554" y="589"/>
                </a:lnTo>
                <a:lnTo>
                  <a:pt x="553" y="606"/>
                </a:lnTo>
                <a:lnTo>
                  <a:pt x="536" y="606"/>
                </a:lnTo>
                <a:lnTo>
                  <a:pt x="445" y="606"/>
                </a:lnTo>
                <a:lnTo>
                  <a:pt x="429" y="606"/>
                </a:lnTo>
                <a:lnTo>
                  <a:pt x="427" y="591"/>
                </a:lnTo>
                <a:lnTo>
                  <a:pt x="419" y="545"/>
                </a:lnTo>
                <a:lnTo>
                  <a:pt x="401" y="548"/>
                </a:lnTo>
                <a:lnTo>
                  <a:pt x="382" y="549"/>
                </a:lnTo>
                <a:lnTo>
                  <a:pt x="364" y="551"/>
                </a:lnTo>
                <a:lnTo>
                  <a:pt x="344" y="552"/>
                </a:lnTo>
                <a:lnTo>
                  <a:pt x="324" y="551"/>
                </a:lnTo>
                <a:lnTo>
                  <a:pt x="304" y="549"/>
                </a:lnTo>
                <a:lnTo>
                  <a:pt x="284" y="548"/>
                </a:lnTo>
                <a:lnTo>
                  <a:pt x="263" y="545"/>
                </a:lnTo>
                <a:lnTo>
                  <a:pt x="251" y="589"/>
                </a:lnTo>
                <a:lnTo>
                  <a:pt x="247" y="602"/>
                </a:lnTo>
                <a:lnTo>
                  <a:pt x="233" y="602"/>
                </a:lnTo>
                <a:lnTo>
                  <a:pt x="166" y="602"/>
                </a:lnTo>
                <a:lnTo>
                  <a:pt x="155" y="602"/>
                </a:lnTo>
                <a:lnTo>
                  <a:pt x="149" y="592"/>
                </a:lnTo>
                <a:lnTo>
                  <a:pt x="122" y="528"/>
                </a:lnTo>
                <a:lnTo>
                  <a:pt x="7" y="424"/>
                </a:lnTo>
                <a:lnTo>
                  <a:pt x="0" y="418"/>
                </a:lnTo>
                <a:lnTo>
                  <a:pt x="0" y="410"/>
                </a:lnTo>
                <a:lnTo>
                  <a:pt x="4" y="339"/>
                </a:lnTo>
                <a:lnTo>
                  <a:pt x="6" y="325"/>
                </a:lnTo>
                <a:lnTo>
                  <a:pt x="20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363"/>
          <p:cNvSpPr>
            <a:spLocks noEditPoints="1"/>
          </p:cNvSpPr>
          <p:nvPr/>
        </p:nvSpPr>
        <p:spPr bwMode="auto">
          <a:xfrm rot="20111956">
            <a:off x="8720611" y="4169109"/>
            <a:ext cx="490632" cy="457621"/>
          </a:xfrm>
          <a:custGeom>
            <a:avLst/>
            <a:gdLst>
              <a:gd name="T0" fmla="*/ 107 w 468"/>
              <a:gd name="T1" fmla="*/ 31 h 425"/>
              <a:gd name="T2" fmla="*/ 99 w 468"/>
              <a:gd name="T3" fmla="*/ 46 h 425"/>
              <a:gd name="T4" fmla="*/ 105 w 468"/>
              <a:gd name="T5" fmla="*/ 127 h 425"/>
              <a:gd name="T6" fmla="*/ 118 w 468"/>
              <a:gd name="T7" fmla="*/ 133 h 425"/>
              <a:gd name="T8" fmla="*/ 133 w 468"/>
              <a:gd name="T9" fmla="*/ 125 h 425"/>
              <a:gd name="T10" fmla="*/ 137 w 468"/>
              <a:gd name="T11" fmla="*/ 43 h 425"/>
              <a:gd name="T12" fmla="*/ 125 w 468"/>
              <a:gd name="T13" fmla="*/ 30 h 425"/>
              <a:gd name="T14" fmla="*/ 230 w 468"/>
              <a:gd name="T15" fmla="*/ 29 h 425"/>
              <a:gd name="T16" fmla="*/ 216 w 468"/>
              <a:gd name="T17" fmla="*/ 39 h 425"/>
              <a:gd name="T18" fmla="*/ 216 w 468"/>
              <a:gd name="T19" fmla="*/ 121 h 425"/>
              <a:gd name="T20" fmla="*/ 230 w 468"/>
              <a:gd name="T21" fmla="*/ 133 h 425"/>
              <a:gd name="T22" fmla="*/ 245 w 468"/>
              <a:gd name="T23" fmla="*/ 130 h 425"/>
              <a:gd name="T24" fmla="*/ 253 w 468"/>
              <a:gd name="T25" fmla="*/ 114 h 425"/>
              <a:gd name="T26" fmla="*/ 247 w 468"/>
              <a:gd name="T27" fmla="*/ 33 h 425"/>
              <a:gd name="T28" fmla="*/ 234 w 468"/>
              <a:gd name="T29" fmla="*/ 27 h 425"/>
              <a:gd name="T30" fmla="*/ 337 w 468"/>
              <a:gd name="T31" fmla="*/ 31 h 425"/>
              <a:gd name="T32" fmla="*/ 329 w 468"/>
              <a:gd name="T33" fmla="*/ 46 h 425"/>
              <a:gd name="T34" fmla="*/ 335 w 468"/>
              <a:gd name="T35" fmla="*/ 127 h 425"/>
              <a:gd name="T36" fmla="*/ 348 w 468"/>
              <a:gd name="T37" fmla="*/ 133 h 425"/>
              <a:gd name="T38" fmla="*/ 363 w 468"/>
              <a:gd name="T39" fmla="*/ 125 h 425"/>
              <a:gd name="T40" fmla="*/ 367 w 468"/>
              <a:gd name="T41" fmla="*/ 43 h 425"/>
              <a:gd name="T42" fmla="*/ 355 w 468"/>
              <a:gd name="T43" fmla="*/ 30 h 425"/>
              <a:gd name="T44" fmla="*/ 107 w 468"/>
              <a:gd name="T45" fmla="*/ 235 h 425"/>
              <a:gd name="T46" fmla="*/ 202 w 468"/>
              <a:gd name="T47" fmla="*/ 235 h 425"/>
              <a:gd name="T48" fmla="*/ 294 w 468"/>
              <a:gd name="T49" fmla="*/ 235 h 425"/>
              <a:gd name="T50" fmla="*/ 107 w 468"/>
              <a:gd name="T51" fmla="*/ 304 h 425"/>
              <a:gd name="T52" fmla="*/ 202 w 468"/>
              <a:gd name="T53" fmla="*/ 304 h 425"/>
              <a:gd name="T54" fmla="*/ 294 w 468"/>
              <a:gd name="T55" fmla="*/ 304 h 425"/>
              <a:gd name="T56" fmla="*/ 85 w 468"/>
              <a:gd name="T57" fmla="*/ 335 h 425"/>
              <a:gd name="T58" fmla="*/ 91 w 468"/>
              <a:gd name="T59" fmla="*/ 300 h 425"/>
              <a:gd name="T60" fmla="*/ 394 w 468"/>
              <a:gd name="T61" fmla="*/ 108 h 425"/>
              <a:gd name="T62" fmla="*/ 380 w 468"/>
              <a:gd name="T63" fmla="*/ 147 h 425"/>
              <a:gd name="T64" fmla="*/ 348 w 468"/>
              <a:gd name="T65" fmla="*/ 160 h 425"/>
              <a:gd name="T66" fmla="*/ 310 w 468"/>
              <a:gd name="T67" fmla="*/ 140 h 425"/>
              <a:gd name="T68" fmla="*/ 280 w 468"/>
              <a:gd name="T69" fmla="*/ 108 h 425"/>
              <a:gd name="T70" fmla="*/ 267 w 468"/>
              <a:gd name="T71" fmla="*/ 147 h 425"/>
              <a:gd name="T72" fmla="*/ 234 w 468"/>
              <a:gd name="T73" fmla="*/ 160 h 425"/>
              <a:gd name="T74" fmla="*/ 196 w 468"/>
              <a:gd name="T75" fmla="*/ 140 h 425"/>
              <a:gd name="T76" fmla="*/ 164 w 468"/>
              <a:gd name="T77" fmla="*/ 108 h 425"/>
              <a:gd name="T78" fmla="*/ 151 w 468"/>
              <a:gd name="T79" fmla="*/ 147 h 425"/>
              <a:gd name="T80" fmla="*/ 118 w 468"/>
              <a:gd name="T81" fmla="*/ 160 h 425"/>
              <a:gd name="T82" fmla="*/ 80 w 468"/>
              <a:gd name="T83" fmla="*/ 140 h 425"/>
              <a:gd name="T84" fmla="*/ 54 w 468"/>
              <a:gd name="T85" fmla="*/ 108 h 425"/>
              <a:gd name="T86" fmla="*/ 73 w 468"/>
              <a:gd name="T87" fmla="*/ 37 h 425"/>
              <a:gd name="T88" fmla="*/ 100 w 468"/>
              <a:gd name="T89" fmla="*/ 4 h 425"/>
              <a:gd name="T90" fmla="*/ 135 w 468"/>
              <a:gd name="T91" fmla="*/ 4 h 425"/>
              <a:gd name="T92" fmla="*/ 162 w 468"/>
              <a:gd name="T93" fmla="*/ 37 h 425"/>
              <a:gd name="T94" fmla="*/ 189 w 468"/>
              <a:gd name="T95" fmla="*/ 37 h 425"/>
              <a:gd name="T96" fmla="*/ 216 w 468"/>
              <a:gd name="T97" fmla="*/ 4 h 425"/>
              <a:gd name="T98" fmla="*/ 252 w 468"/>
              <a:gd name="T99" fmla="*/ 4 h 425"/>
              <a:gd name="T100" fmla="*/ 279 w 468"/>
              <a:gd name="T101" fmla="*/ 37 h 425"/>
              <a:gd name="T102" fmla="*/ 303 w 468"/>
              <a:gd name="T103" fmla="*/ 37 h 425"/>
              <a:gd name="T104" fmla="*/ 330 w 468"/>
              <a:gd name="T105" fmla="*/ 4 h 425"/>
              <a:gd name="T106" fmla="*/ 365 w 468"/>
              <a:gd name="T107" fmla="*/ 4 h 425"/>
              <a:gd name="T108" fmla="*/ 392 w 468"/>
              <a:gd name="T109" fmla="*/ 37 h 425"/>
              <a:gd name="T110" fmla="*/ 468 w 468"/>
              <a:gd name="T111" fmla="*/ 81 h 425"/>
              <a:gd name="T112" fmla="*/ 123 w 468"/>
              <a:gd name="T113" fmla="*/ 425 h 425"/>
              <a:gd name="T114" fmla="*/ 0 w 468"/>
              <a:gd name="T115" fmla="*/ 8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8" h="425">
                <a:moveTo>
                  <a:pt x="118" y="27"/>
                </a:moveTo>
                <a:lnTo>
                  <a:pt x="118" y="27"/>
                </a:lnTo>
                <a:lnTo>
                  <a:pt x="114" y="29"/>
                </a:lnTo>
                <a:lnTo>
                  <a:pt x="111" y="30"/>
                </a:lnTo>
                <a:lnTo>
                  <a:pt x="107" y="31"/>
                </a:lnTo>
                <a:lnTo>
                  <a:pt x="105" y="33"/>
                </a:lnTo>
                <a:lnTo>
                  <a:pt x="103" y="36"/>
                </a:lnTo>
                <a:lnTo>
                  <a:pt x="100" y="39"/>
                </a:lnTo>
                <a:lnTo>
                  <a:pt x="99" y="43"/>
                </a:lnTo>
                <a:lnTo>
                  <a:pt x="99" y="46"/>
                </a:lnTo>
                <a:lnTo>
                  <a:pt x="99" y="114"/>
                </a:lnTo>
                <a:lnTo>
                  <a:pt x="99" y="118"/>
                </a:lnTo>
                <a:lnTo>
                  <a:pt x="100" y="121"/>
                </a:lnTo>
                <a:lnTo>
                  <a:pt x="103" y="125"/>
                </a:lnTo>
                <a:lnTo>
                  <a:pt x="105" y="127"/>
                </a:lnTo>
                <a:lnTo>
                  <a:pt x="107" y="130"/>
                </a:lnTo>
                <a:lnTo>
                  <a:pt x="111" y="132"/>
                </a:lnTo>
                <a:lnTo>
                  <a:pt x="114" y="133"/>
                </a:lnTo>
                <a:lnTo>
                  <a:pt x="118" y="133"/>
                </a:lnTo>
                <a:lnTo>
                  <a:pt x="118" y="133"/>
                </a:lnTo>
                <a:lnTo>
                  <a:pt x="121" y="133"/>
                </a:lnTo>
                <a:lnTo>
                  <a:pt x="125" y="132"/>
                </a:lnTo>
                <a:lnTo>
                  <a:pt x="128" y="130"/>
                </a:lnTo>
                <a:lnTo>
                  <a:pt x="131" y="127"/>
                </a:lnTo>
                <a:lnTo>
                  <a:pt x="133" y="125"/>
                </a:lnTo>
                <a:lnTo>
                  <a:pt x="135" y="121"/>
                </a:lnTo>
                <a:lnTo>
                  <a:pt x="137" y="118"/>
                </a:lnTo>
                <a:lnTo>
                  <a:pt x="137" y="114"/>
                </a:lnTo>
                <a:lnTo>
                  <a:pt x="137" y="46"/>
                </a:lnTo>
                <a:lnTo>
                  <a:pt x="137" y="43"/>
                </a:lnTo>
                <a:lnTo>
                  <a:pt x="135" y="39"/>
                </a:lnTo>
                <a:lnTo>
                  <a:pt x="133" y="36"/>
                </a:lnTo>
                <a:lnTo>
                  <a:pt x="131" y="33"/>
                </a:lnTo>
                <a:lnTo>
                  <a:pt x="128" y="31"/>
                </a:lnTo>
                <a:lnTo>
                  <a:pt x="125" y="30"/>
                </a:lnTo>
                <a:lnTo>
                  <a:pt x="121" y="29"/>
                </a:lnTo>
                <a:lnTo>
                  <a:pt x="118" y="27"/>
                </a:lnTo>
                <a:close/>
                <a:moveTo>
                  <a:pt x="234" y="27"/>
                </a:moveTo>
                <a:lnTo>
                  <a:pt x="234" y="27"/>
                </a:lnTo>
                <a:lnTo>
                  <a:pt x="230" y="29"/>
                </a:lnTo>
                <a:lnTo>
                  <a:pt x="227" y="30"/>
                </a:lnTo>
                <a:lnTo>
                  <a:pt x="223" y="31"/>
                </a:lnTo>
                <a:lnTo>
                  <a:pt x="221" y="33"/>
                </a:lnTo>
                <a:lnTo>
                  <a:pt x="219" y="36"/>
                </a:lnTo>
                <a:lnTo>
                  <a:pt x="216" y="39"/>
                </a:lnTo>
                <a:lnTo>
                  <a:pt x="215" y="43"/>
                </a:lnTo>
                <a:lnTo>
                  <a:pt x="215" y="46"/>
                </a:lnTo>
                <a:lnTo>
                  <a:pt x="215" y="114"/>
                </a:lnTo>
                <a:lnTo>
                  <a:pt x="215" y="118"/>
                </a:lnTo>
                <a:lnTo>
                  <a:pt x="216" y="121"/>
                </a:lnTo>
                <a:lnTo>
                  <a:pt x="219" y="125"/>
                </a:lnTo>
                <a:lnTo>
                  <a:pt x="221" y="127"/>
                </a:lnTo>
                <a:lnTo>
                  <a:pt x="223" y="130"/>
                </a:lnTo>
                <a:lnTo>
                  <a:pt x="227" y="132"/>
                </a:lnTo>
                <a:lnTo>
                  <a:pt x="230" y="133"/>
                </a:lnTo>
                <a:lnTo>
                  <a:pt x="234" y="133"/>
                </a:lnTo>
                <a:lnTo>
                  <a:pt x="234" y="133"/>
                </a:lnTo>
                <a:lnTo>
                  <a:pt x="238" y="133"/>
                </a:lnTo>
                <a:lnTo>
                  <a:pt x="241" y="132"/>
                </a:lnTo>
                <a:lnTo>
                  <a:pt x="245" y="130"/>
                </a:lnTo>
                <a:lnTo>
                  <a:pt x="247" y="127"/>
                </a:lnTo>
                <a:lnTo>
                  <a:pt x="249" y="125"/>
                </a:lnTo>
                <a:lnTo>
                  <a:pt x="252" y="121"/>
                </a:lnTo>
                <a:lnTo>
                  <a:pt x="253" y="118"/>
                </a:lnTo>
                <a:lnTo>
                  <a:pt x="253" y="114"/>
                </a:lnTo>
                <a:lnTo>
                  <a:pt x="253" y="46"/>
                </a:lnTo>
                <a:lnTo>
                  <a:pt x="253" y="43"/>
                </a:lnTo>
                <a:lnTo>
                  <a:pt x="252" y="39"/>
                </a:lnTo>
                <a:lnTo>
                  <a:pt x="249" y="36"/>
                </a:lnTo>
                <a:lnTo>
                  <a:pt x="247" y="33"/>
                </a:lnTo>
                <a:lnTo>
                  <a:pt x="245" y="31"/>
                </a:lnTo>
                <a:lnTo>
                  <a:pt x="241" y="30"/>
                </a:lnTo>
                <a:lnTo>
                  <a:pt x="238" y="29"/>
                </a:lnTo>
                <a:lnTo>
                  <a:pt x="234" y="27"/>
                </a:lnTo>
                <a:lnTo>
                  <a:pt x="234" y="27"/>
                </a:lnTo>
                <a:close/>
                <a:moveTo>
                  <a:pt x="348" y="27"/>
                </a:moveTo>
                <a:lnTo>
                  <a:pt x="348" y="27"/>
                </a:lnTo>
                <a:lnTo>
                  <a:pt x="344" y="29"/>
                </a:lnTo>
                <a:lnTo>
                  <a:pt x="341" y="30"/>
                </a:lnTo>
                <a:lnTo>
                  <a:pt x="337" y="31"/>
                </a:lnTo>
                <a:lnTo>
                  <a:pt x="335" y="33"/>
                </a:lnTo>
                <a:lnTo>
                  <a:pt x="333" y="36"/>
                </a:lnTo>
                <a:lnTo>
                  <a:pt x="330" y="39"/>
                </a:lnTo>
                <a:lnTo>
                  <a:pt x="329" y="43"/>
                </a:lnTo>
                <a:lnTo>
                  <a:pt x="329" y="46"/>
                </a:lnTo>
                <a:lnTo>
                  <a:pt x="329" y="114"/>
                </a:lnTo>
                <a:lnTo>
                  <a:pt x="329" y="118"/>
                </a:lnTo>
                <a:lnTo>
                  <a:pt x="330" y="121"/>
                </a:lnTo>
                <a:lnTo>
                  <a:pt x="333" y="125"/>
                </a:lnTo>
                <a:lnTo>
                  <a:pt x="335" y="127"/>
                </a:lnTo>
                <a:lnTo>
                  <a:pt x="337" y="130"/>
                </a:lnTo>
                <a:lnTo>
                  <a:pt x="341" y="132"/>
                </a:lnTo>
                <a:lnTo>
                  <a:pt x="344" y="133"/>
                </a:lnTo>
                <a:lnTo>
                  <a:pt x="348" y="133"/>
                </a:lnTo>
                <a:lnTo>
                  <a:pt x="348" y="133"/>
                </a:lnTo>
                <a:lnTo>
                  <a:pt x="351" y="133"/>
                </a:lnTo>
                <a:lnTo>
                  <a:pt x="355" y="132"/>
                </a:lnTo>
                <a:lnTo>
                  <a:pt x="358" y="130"/>
                </a:lnTo>
                <a:lnTo>
                  <a:pt x="361" y="127"/>
                </a:lnTo>
                <a:lnTo>
                  <a:pt x="363" y="125"/>
                </a:lnTo>
                <a:lnTo>
                  <a:pt x="365" y="121"/>
                </a:lnTo>
                <a:lnTo>
                  <a:pt x="367" y="118"/>
                </a:lnTo>
                <a:lnTo>
                  <a:pt x="367" y="114"/>
                </a:lnTo>
                <a:lnTo>
                  <a:pt x="367" y="46"/>
                </a:lnTo>
                <a:lnTo>
                  <a:pt x="367" y="43"/>
                </a:lnTo>
                <a:lnTo>
                  <a:pt x="365" y="39"/>
                </a:lnTo>
                <a:lnTo>
                  <a:pt x="363" y="36"/>
                </a:lnTo>
                <a:lnTo>
                  <a:pt x="361" y="33"/>
                </a:lnTo>
                <a:lnTo>
                  <a:pt x="358" y="31"/>
                </a:lnTo>
                <a:lnTo>
                  <a:pt x="355" y="30"/>
                </a:lnTo>
                <a:lnTo>
                  <a:pt x="351" y="29"/>
                </a:lnTo>
                <a:lnTo>
                  <a:pt x="348" y="27"/>
                </a:lnTo>
                <a:lnTo>
                  <a:pt x="348" y="27"/>
                </a:lnTo>
                <a:close/>
                <a:moveTo>
                  <a:pt x="107" y="195"/>
                </a:moveTo>
                <a:lnTo>
                  <a:pt x="107" y="235"/>
                </a:lnTo>
                <a:lnTo>
                  <a:pt x="171" y="235"/>
                </a:lnTo>
                <a:lnTo>
                  <a:pt x="171" y="195"/>
                </a:lnTo>
                <a:lnTo>
                  <a:pt x="107" y="195"/>
                </a:lnTo>
                <a:close/>
                <a:moveTo>
                  <a:pt x="202" y="195"/>
                </a:moveTo>
                <a:lnTo>
                  <a:pt x="202" y="235"/>
                </a:lnTo>
                <a:lnTo>
                  <a:pt x="267" y="235"/>
                </a:lnTo>
                <a:lnTo>
                  <a:pt x="267" y="195"/>
                </a:lnTo>
                <a:lnTo>
                  <a:pt x="202" y="195"/>
                </a:lnTo>
                <a:close/>
                <a:moveTo>
                  <a:pt x="294" y="195"/>
                </a:moveTo>
                <a:lnTo>
                  <a:pt x="294" y="235"/>
                </a:lnTo>
                <a:lnTo>
                  <a:pt x="357" y="235"/>
                </a:lnTo>
                <a:lnTo>
                  <a:pt x="357" y="195"/>
                </a:lnTo>
                <a:lnTo>
                  <a:pt x="294" y="195"/>
                </a:lnTo>
                <a:close/>
                <a:moveTo>
                  <a:pt x="107" y="263"/>
                </a:moveTo>
                <a:lnTo>
                  <a:pt x="107" y="304"/>
                </a:lnTo>
                <a:lnTo>
                  <a:pt x="171" y="304"/>
                </a:lnTo>
                <a:lnTo>
                  <a:pt x="171" y="263"/>
                </a:lnTo>
                <a:lnTo>
                  <a:pt x="107" y="263"/>
                </a:lnTo>
                <a:close/>
                <a:moveTo>
                  <a:pt x="202" y="263"/>
                </a:moveTo>
                <a:lnTo>
                  <a:pt x="202" y="304"/>
                </a:lnTo>
                <a:lnTo>
                  <a:pt x="267" y="304"/>
                </a:lnTo>
                <a:lnTo>
                  <a:pt x="267" y="263"/>
                </a:lnTo>
                <a:lnTo>
                  <a:pt x="202" y="263"/>
                </a:lnTo>
                <a:close/>
                <a:moveTo>
                  <a:pt x="294" y="263"/>
                </a:moveTo>
                <a:lnTo>
                  <a:pt x="294" y="304"/>
                </a:lnTo>
                <a:lnTo>
                  <a:pt x="357" y="304"/>
                </a:lnTo>
                <a:lnTo>
                  <a:pt x="357" y="263"/>
                </a:lnTo>
                <a:lnTo>
                  <a:pt x="294" y="263"/>
                </a:lnTo>
                <a:close/>
                <a:moveTo>
                  <a:pt x="108" y="362"/>
                </a:moveTo>
                <a:lnTo>
                  <a:pt x="85" y="335"/>
                </a:lnTo>
                <a:lnTo>
                  <a:pt x="67" y="344"/>
                </a:lnTo>
                <a:lnTo>
                  <a:pt x="108" y="362"/>
                </a:lnTo>
                <a:close/>
                <a:moveTo>
                  <a:pt x="54" y="321"/>
                </a:moveTo>
                <a:lnTo>
                  <a:pt x="80" y="306"/>
                </a:lnTo>
                <a:lnTo>
                  <a:pt x="91" y="300"/>
                </a:lnTo>
                <a:lnTo>
                  <a:pt x="98" y="308"/>
                </a:lnTo>
                <a:lnTo>
                  <a:pt x="153" y="371"/>
                </a:lnTo>
                <a:lnTo>
                  <a:pt x="412" y="371"/>
                </a:lnTo>
                <a:lnTo>
                  <a:pt x="412" y="108"/>
                </a:lnTo>
                <a:lnTo>
                  <a:pt x="394" y="108"/>
                </a:lnTo>
                <a:lnTo>
                  <a:pt x="394" y="114"/>
                </a:lnTo>
                <a:lnTo>
                  <a:pt x="392" y="124"/>
                </a:lnTo>
                <a:lnTo>
                  <a:pt x="390" y="132"/>
                </a:lnTo>
                <a:lnTo>
                  <a:pt x="385" y="140"/>
                </a:lnTo>
                <a:lnTo>
                  <a:pt x="380" y="147"/>
                </a:lnTo>
                <a:lnTo>
                  <a:pt x="374" y="152"/>
                </a:lnTo>
                <a:lnTo>
                  <a:pt x="365" y="157"/>
                </a:lnTo>
                <a:lnTo>
                  <a:pt x="357" y="159"/>
                </a:lnTo>
                <a:lnTo>
                  <a:pt x="348" y="160"/>
                </a:lnTo>
                <a:lnTo>
                  <a:pt x="348" y="160"/>
                </a:lnTo>
                <a:lnTo>
                  <a:pt x="338" y="159"/>
                </a:lnTo>
                <a:lnTo>
                  <a:pt x="330" y="157"/>
                </a:lnTo>
                <a:lnTo>
                  <a:pt x="322" y="152"/>
                </a:lnTo>
                <a:lnTo>
                  <a:pt x="315" y="147"/>
                </a:lnTo>
                <a:lnTo>
                  <a:pt x="310" y="140"/>
                </a:lnTo>
                <a:lnTo>
                  <a:pt x="306" y="132"/>
                </a:lnTo>
                <a:lnTo>
                  <a:pt x="303" y="124"/>
                </a:lnTo>
                <a:lnTo>
                  <a:pt x="302" y="114"/>
                </a:lnTo>
                <a:lnTo>
                  <a:pt x="302" y="108"/>
                </a:lnTo>
                <a:lnTo>
                  <a:pt x="280" y="108"/>
                </a:lnTo>
                <a:lnTo>
                  <a:pt x="280" y="114"/>
                </a:lnTo>
                <a:lnTo>
                  <a:pt x="279" y="124"/>
                </a:lnTo>
                <a:lnTo>
                  <a:pt x="276" y="132"/>
                </a:lnTo>
                <a:lnTo>
                  <a:pt x="272" y="140"/>
                </a:lnTo>
                <a:lnTo>
                  <a:pt x="267" y="147"/>
                </a:lnTo>
                <a:lnTo>
                  <a:pt x="260" y="152"/>
                </a:lnTo>
                <a:lnTo>
                  <a:pt x="252" y="157"/>
                </a:lnTo>
                <a:lnTo>
                  <a:pt x="243" y="159"/>
                </a:lnTo>
                <a:lnTo>
                  <a:pt x="234" y="160"/>
                </a:lnTo>
                <a:lnTo>
                  <a:pt x="234" y="160"/>
                </a:lnTo>
                <a:lnTo>
                  <a:pt x="225" y="159"/>
                </a:lnTo>
                <a:lnTo>
                  <a:pt x="216" y="157"/>
                </a:lnTo>
                <a:lnTo>
                  <a:pt x="208" y="152"/>
                </a:lnTo>
                <a:lnTo>
                  <a:pt x="201" y="147"/>
                </a:lnTo>
                <a:lnTo>
                  <a:pt x="196" y="140"/>
                </a:lnTo>
                <a:lnTo>
                  <a:pt x="192" y="132"/>
                </a:lnTo>
                <a:lnTo>
                  <a:pt x="189" y="124"/>
                </a:lnTo>
                <a:lnTo>
                  <a:pt x="188" y="114"/>
                </a:lnTo>
                <a:lnTo>
                  <a:pt x="188" y="108"/>
                </a:lnTo>
                <a:lnTo>
                  <a:pt x="164" y="108"/>
                </a:lnTo>
                <a:lnTo>
                  <a:pt x="164" y="114"/>
                </a:lnTo>
                <a:lnTo>
                  <a:pt x="162" y="124"/>
                </a:lnTo>
                <a:lnTo>
                  <a:pt x="160" y="132"/>
                </a:lnTo>
                <a:lnTo>
                  <a:pt x="155" y="140"/>
                </a:lnTo>
                <a:lnTo>
                  <a:pt x="151" y="147"/>
                </a:lnTo>
                <a:lnTo>
                  <a:pt x="144" y="152"/>
                </a:lnTo>
                <a:lnTo>
                  <a:pt x="135" y="157"/>
                </a:lnTo>
                <a:lnTo>
                  <a:pt x="127" y="159"/>
                </a:lnTo>
                <a:lnTo>
                  <a:pt x="118" y="160"/>
                </a:lnTo>
                <a:lnTo>
                  <a:pt x="118" y="160"/>
                </a:lnTo>
                <a:lnTo>
                  <a:pt x="108" y="159"/>
                </a:lnTo>
                <a:lnTo>
                  <a:pt x="100" y="157"/>
                </a:lnTo>
                <a:lnTo>
                  <a:pt x="92" y="152"/>
                </a:lnTo>
                <a:lnTo>
                  <a:pt x="86" y="147"/>
                </a:lnTo>
                <a:lnTo>
                  <a:pt x="80" y="140"/>
                </a:lnTo>
                <a:lnTo>
                  <a:pt x="76" y="132"/>
                </a:lnTo>
                <a:lnTo>
                  <a:pt x="73" y="124"/>
                </a:lnTo>
                <a:lnTo>
                  <a:pt x="72" y="114"/>
                </a:lnTo>
                <a:lnTo>
                  <a:pt x="72" y="108"/>
                </a:lnTo>
                <a:lnTo>
                  <a:pt x="54" y="108"/>
                </a:lnTo>
                <a:lnTo>
                  <a:pt x="54" y="321"/>
                </a:lnTo>
                <a:close/>
                <a:moveTo>
                  <a:pt x="27" y="54"/>
                </a:moveTo>
                <a:lnTo>
                  <a:pt x="72" y="54"/>
                </a:lnTo>
                <a:lnTo>
                  <a:pt x="72" y="46"/>
                </a:lnTo>
                <a:lnTo>
                  <a:pt x="73" y="37"/>
                </a:lnTo>
                <a:lnTo>
                  <a:pt x="76" y="29"/>
                </a:lnTo>
                <a:lnTo>
                  <a:pt x="80" y="20"/>
                </a:lnTo>
                <a:lnTo>
                  <a:pt x="86" y="14"/>
                </a:lnTo>
                <a:lnTo>
                  <a:pt x="92" y="9"/>
                </a:lnTo>
                <a:lnTo>
                  <a:pt x="100" y="4"/>
                </a:lnTo>
                <a:lnTo>
                  <a:pt x="108" y="2"/>
                </a:lnTo>
                <a:lnTo>
                  <a:pt x="118" y="0"/>
                </a:lnTo>
                <a:lnTo>
                  <a:pt x="118" y="0"/>
                </a:lnTo>
                <a:lnTo>
                  <a:pt x="127" y="2"/>
                </a:lnTo>
                <a:lnTo>
                  <a:pt x="135" y="4"/>
                </a:lnTo>
                <a:lnTo>
                  <a:pt x="144" y="9"/>
                </a:lnTo>
                <a:lnTo>
                  <a:pt x="151" y="14"/>
                </a:lnTo>
                <a:lnTo>
                  <a:pt x="155" y="20"/>
                </a:lnTo>
                <a:lnTo>
                  <a:pt x="160" y="29"/>
                </a:lnTo>
                <a:lnTo>
                  <a:pt x="162" y="37"/>
                </a:lnTo>
                <a:lnTo>
                  <a:pt x="164" y="46"/>
                </a:lnTo>
                <a:lnTo>
                  <a:pt x="164" y="54"/>
                </a:lnTo>
                <a:lnTo>
                  <a:pt x="188" y="54"/>
                </a:lnTo>
                <a:lnTo>
                  <a:pt x="188" y="46"/>
                </a:lnTo>
                <a:lnTo>
                  <a:pt x="189" y="37"/>
                </a:lnTo>
                <a:lnTo>
                  <a:pt x="192" y="29"/>
                </a:lnTo>
                <a:lnTo>
                  <a:pt x="196" y="20"/>
                </a:lnTo>
                <a:lnTo>
                  <a:pt x="201" y="14"/>
                </a:lnTo>
                <a:lnTo>
                  <a:pt x="208" y="9"/>
                </a:lnTo>
                <a:lnTo>
                  <a:pt x="216" y="4"/>
                </a:lnTo>
                <a:lnTo>
                  <a:pt x="225" y="2"/>
                </a:lnTo>
                <a:lnTo>
                  <a:pt x="234" y="0"/>
                </a:lnTo>
                <a:lnTo>
                  <a:pt x="234" y="0"/>
                </a:lnTo>
                <a:lnTo>
                  <a:pt x="243" y="2"/>
                </a:lnTo>
                <a:lnTo>
                  <a:pt x="252" y="4"/>
                </a:lnTo>
                <a:lnTo>
                  <a:pt x="260" y="9"/>
                </a:lnTo>
                <a:lnTo>
                  <a:pt x="267" y="14"/>
                </a:lnTo>
                <a:lnTo>
                  <a:pt x="272" y="20"/>
                </a:lnTo>
                <a:lnTo>
                  <a:pt x="276" y="29"/>
                </a:lnTo>
                <a:lnTo>
                  <a:pt x="279" y="37"/>
                </a:lnTo>
                <a:lnTo>
                  <a:pt x="280" y="46"/>
                </a:lnTo>
                <a:lnTo>
                  <a:pt x="280" y="54"/>
                </a:lnTo>
                <a:lnTo>
                  <a:pt x="302" y="54"/>
                </a:lnTo>
                <a:lnTo>
                  <a:pt x="302" y="46"/>
                </a:lnTo>
                <a:lnTo>
                  <a:pt x="303" y="37"/>
                </a:lnTo>
                <a:lnTo>
                  <a:pt x="306" y="29"/>
                </a:lnTo>
                <a:lnTo>
                  <a:pt x="310" y="20"/>
                </a:lnTo>
                <a:lnTo>
                  <a:pt x="315" y="14"/>
                </a:lnTo>
                <a:lnTo>
                  <a:pt x="322" y="9"/>
                </a:lnTo>
                <a:lnTo>
                  <a:pt x="330" y="4"/>
                </a:lnTo>
                <a:lnTo>
                  <a:pt x="338" y="2"/>
                </a:lnTo>
                <a:lnTo>
                  <a:pt x="348" y="0"/>
                </a:lnTo>
                <a:lnTo>
                  <a:pt x="348" y="0"/>
                </a:lnTo>
                <a:lnTo>
                  <a:pt x="357" y="2"/>
                </a:lnTo>
                <a:lnTo>
                  <a:pt x="365" y="4"/>
                </a:lnTo>
                <a:lnTo>
                  <a:pt x="374" y="9"/>
                </a:lnTo>
                <a:lnTo>
                  <a:pt x="380" y="14"/>
                </a:lnTo>
                <a:lnTo>
                  <a:pt x="385" y="20"/>
                </a:lnTo>
                <a:lnTo>
                  <a:pt x="390" y="29"/>
                </a:lnTo>
                <a:lnTo>
                  <a:pt x="392" y="37"/>
                </a:lnTo>
                <a:lnTo>
                  <a:pt x="394" y="46"/>
                </a:lnTo>
                <a:lnTo>
                  <a:pt x="394" y="54"/>
                </a:lnTo>
                <a:lnTo>
                  <a:pt x="441" y="54"/>
                </a:lnTo>
                <a:lnTo>
                  <a:pt x="468" y="54"/>
                </a:lnTo>
                <a:lnTo>
                  <a:pt x="468" y="81"/>
                </a:lnTo>
                <a:lnTo>
                  <a:pt x="468" y="398"/>
                </a:lnTo>
                <a:lnTo>
                  <a:pt x="468" y="425"/>
                </a:lnTo>
                <a:lnTo>
                  <a:pt x="441" y="425"/>
                </a:lnTo>
                <a:lnTo>
                  <a:pt x="127" y="425"/>
                </a:lnTo>
                <a:lnTo>
                  <a:pt x="123" y="425"/>
                </a:lnTo>
                <a:lnTo>
                  <a:pt x="118" y="423"/>
                </a:lnTo>
                <a:lnTo>
                  <a:pt x="17" y="383"/>
                </a:lnTo>
                <a:lnTo>
                  <a:pt x="0" y="376"/>
                </a:lnTo>
                <a:lnTo>
                  <a:pt x="0" y="358"/>
                </a:lnTo>
                <a:lnTo>
                  <a:pt x="0" y="81"/>
                </a:lnTo>
                <a:lnTo>
                  <a:pt x="0" y="54"/>
                </a:lnTo>
                <a:lnTo>
                  <a:pt x="27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103"/>
          <p:cNvSpPr>
            <a:spLocks noEditPoints="1"/>
          </p:cNvSpPr>
          <p:nvPr/>
        </p:nvSpPr>
        <p:spPr bwMode="auto">
          <a:xfrm rot="20187759">
            <a:off x="10684217" y="3599807"/>
            <a:ext cx="369764" cy="53138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3"/>
          <p:cNvSpPr txBox="1"/>
          <p:nvPr/>
        </p:nvSpPr>
        <p:spPr>
          <a:xfrm>
            <a:off x="1746113" y="33112"/>
            <a:ext cx="4026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計畫對</a:t>
            </a:r>
            <a:r>
              <a:rPr lang="zh-TW" altLang="en-US" sz="50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</a:t>
            </a:r>
            <a:endParaRPr lang="zh-CN" altLang="en-US" sz="50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4806" y="1176865"/>
            <a:ext cx="5186053" cy="260386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435490" y="4014943"/>
            <a:ext cx="4922526" cy="2603863"/>
          </a:xfrm>
          <a:prstGeom prst="rect">
            <a:avLst/>
          </a:prstGeom>
          <a:solidFill>
            <a:srgbClr val="EC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6540336" y="1195142"/>
            <a:ext cx="5002206" cy="2603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/>
        </p:nvSpPr>
        <p:spPr>
          <a:xfrm>
            <a:off x="6493390" y="4030306"/>
            <a:ext cx="5047575" cy="2603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文本框 3"/>
          <p:cNvSpPr txBox="1"/>
          <p:nvPr/>
        </p:nvSpPr>
        <p:spPr>
          <a:xfrm>
            <a:off x="358264" y="4921387"/>
            <a:ext cx="471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67527">
              <a:lnSpc>
                <a:spcPct val="150000"/>
              </a:lnSpc>
              <a:defRPr/>
            </a:pPr>
            <a:r>
              <a:rPr lang="zh-TW" altLang="en-US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</a:t>
            </a:r>
            <a:r>
              <a:rPr lang="zh-TW" altLang="en-US" sz="23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zh-TW" altLang="en-US" sz="2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弱勢</a:t>
            </a: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助學金補助</a:t>
            </a:r>
            <a:endParaRPr lang="en-US" altLang="zh-TW" sz="24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2" name="图形 3104">
            <a:extLst>
              <a:ext uri="{FF2B5EF4-FFF2-40B4-BE49-F238E27FC236}">
                <a16:creationId xmlns:a16="http://schemas.microsoft.com/office/drawing/2014/main" xmlns="" id="{29BE7BF4-D6D0-449C-AB0C-19DED75FF8FE}"/>
              </a:ext>
            </a:extLst>
          </p:cNvPr>
          <p:cNvGrpSpPr/>
          <p:nvPr/>
        </p:nvGrpSpPr>
        <p:grpSpPr>
          <a:xfrm>
            <a:off x="4434587" y="3817963"/>
            <a:ext cx="1373813" cy="2825425"/>
            <a:chOff x="2740423" y="4303225"/>
            <a:chExt cx="542098" cy="1269830"/>
          </a:xfrm>
        </p:grpSpPr>
        <p:sp>
          <p:nvSpPr>
            <p:cNvPr id="93" name="任意多边形: 形状 85">
              <a:extLst>
                <a:ext uri="{FF2B5EF4-FFF2-40B4-BE49-F238E27FC236}">
                  <a16:creationId xmlns:a16="http://schemas.microsoft.com/office/drawing/2014/main" xmlns="" id="{026E8EE8-C112-47AA-8167-2C8EE311CACD}"/>
                </a:ext>
              </a:extLst>
            </p:cNvPr>
            <p:cNvSpPr/>
            <p:nvPr/>
          </p:nvSpPr>
          <p:spPr>
            <a:xfrm>
              <a:off x="3054564" y="4482230"/>
              <a:ext cx="127492" cy="132592"/>
            </a:xfrm>
            <a:custGeom>
              <a:avLst/>
              <a:gdLst>
                <a:gd name="connsiteX0" fmla="*/ 59921 w 127492"/>
                <a:gd name="connsiteY0" fmla="*/ 3825 h 132592"/>
                <a:gd name="connsiteX1" fmla="*/ 65531 w 127492"/>
                <a:gd name="connsiteY1" fmla="*/ 11474 h 132592"/>
                <a:gd name="connsiteX2" fmla="*/ 71141 w 127492"/>
                <a:gd name="connsiteY2" fmla="*/ 3825 h 132592"/>
                <a:gd name="connsiteX3" fmla="*/ 86950 w 127492"/>
                <a:gd name="connsiteY3" fmla="*/ 13004 h 132592"/>
                <a:gd name="connsiteX4" fmla="*/ 88990 w 127492"/>
                <a:gd name="connsiteY4" fmla="*/ 38503 h 132592"/>
                <a:gd name="connsiteX5" fmla="*/ 125708 w 127492"/>
                <a:gd name="connsiteY5" fmla="*/ 61451 h 132592"/>
                <a:gd name="connsiteX6" fmla="*/ 126217 w 127492"/>
                <a:gd name="connsiteY6" fmla="*/ 112448 h 132592"/>
                <a:gd name="connsiteX7" fmla="*/ 79810 w 127492"/>
                <a:gd name="connsiteY7" fmla="*/ 124688 h 132592"/>
                <a:gd name="connsiteX8" fmla="*/ 80830 w 127492"/>
                <a:gd name="connsiteY8" fmla="*/ 132337 h 132592"/>
                <a:gd name="connsiteX9" fmla="*/ 65021 w 127492"/>
                <a:gd name="connsiteY9" fmla="*/ 128257 h 132592"/>
                <a:gd name="connsiteX10" fmla="*/ 49212 w 127492"/>
                <a:gd name="connsiteY10" fmla="*/ 132337 h 132592"/>
                <a:gd name="connsiteX11" fmla="*/ 50232 w 127492"/>
                <a:gd name="connsiteY11" fmla="*/ 124688 h 132592"/>
                <a:gd name="connsiteX12" fmla="*/ 3825 w 127492"/>
                <a:gd name="connsiteY12" fmla="*/ 112448 h 132592"/>
                <a:gd name="connsiteX13" fmla="*/ 4335 w 127492"/>
                <a:gd name="connsiteY13" fmla="*/ 61451 h 132592"/>
                <a:gd name="connsiteX14" fmla="*/ 41053 w 127492"/>
                <a:gd name="connsiteY14" fmla="*/ 38503 h 132592"/>
                <a:gd name="connsiteX15" fmla="*/ 43092 w 127492"/>
                <a:gd name="connsiteY15" fmla="*/ 13004 h 132592"/>
                <a:gd name="connsiteX16" fmla="*/ 59921 w 127492"/>
                <a:gd name="connsiteY16" fmla="*/ 3825 h 13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492" h="132592">
                  <a:moveTo>
                    <a:pt x="59921" y="3825"/>
                  </a:moveTo>
                  <a:lnTo>
                    <a:pt x="65531" y="11474"/>
                  </a:lnTo>
                  <a:lnTo>
                    <a:pt x="71141" y="3825"/>
                  </a:lnTo>
                  <a:lnTo>
                    <a:pt x="86950" y="13004"/>
                  </a:lnTo>
                  <a:cubicBezTo>
                    <a:pt x="86950" y="13004"/>
                    <a:pt x="84910" y="27793"/>
                    <a:pt x="88990" y="38503"/>
                  </a:cubicBezTo>
                  <a:cubicBezTo>
                    <a:pt x="93069" y="49212"/>
                    <a:pt x="125708" y="61451"/>
                    <a:pt x="125708" y="61451"/>
                  </a:cubicBezTo>
                  <a:lnTo>
                    <a:pt x="126217" y="112448"/>
                  </a:lnTo>
                  <a:lnTo>
                    <a:pt x="79810" y="124688"/>
                  </a:lnTo>
                  <a:lnTo>
                    <a:pt x="80830" y="132337"/>
                  </a:lnTo>
                  <a:lnTo>
                    <a:pt x="65021" y="128257"/>
                  </a:lnTo>
                  <a:lnTo>
                    <a:pt x="49212" y="132337"/>
                  </a:lnTo>
                  <a:lnTo>
                    <a:pt x="50232" y="124688"/>
                  </a:lnTo>
                  <a:lnTo>
                    <a:pt x="3825" y="112448"/>
                  </a:lnTo>
                  <a:lnTo>
                    <a:pt x="4335" y="61451"/>
                  </a:lnTo>
                  <a:cubicBezTo>
                    <a:pt x="4335" y="61451"/>
                    <a:pt x="37483" y="49212"/>
                    <a:pt x="41053" y="38503"/>
                  </a:cubicBezTo>
                  <a:cubicBezTo>
                    <a:pt x="45132" y="27793"/>
                    <a:pt x="43092" y="13004"/>
                    <a:pt x="43092" y="13004"/>
                  </a:cubicBezTo>
                  <a:lnTo>
                    <a:pt x="59921" y="382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86">
              <a:extLst>
                <a:ext uri="{FF2B5EF4-FFF2-40B4-BE49-F238E27FC236}">
                  <a16:creationId xmlns:a16="http://schemas.microsoft.com/office/drawing/2014/main" xmlns="" id="{3B637002-F2CD-42A5-80B1-BCBF3C6A1285}"/>
                </a:ext>
              </a:extLst>
            </p:cNvPr>
            <p:cNvSpPr/>
            <p:nvPr/>
          </p:nvSpPr>
          <p:spPr>
            <a:xfrm>
              <a:off x="3093832" y="4482230"/>
              <a:ext cx="50997" cy="35698"/>
            </a:xfrm>
            <a:custGeom>
              <a:avLst/>
              <a:gdLst>
                <a:gd name="connsiteX0" fmla="*/ 20654 w 50996"/>
                <a:gd name="connsiteY0" fmla="*/ 3825 h 35697"/>
                <a:gd name="connsiteX1" fmla="*/ 26263 w 50996"/>
                <a:gd name="connsiteY1" fmla="*/ 11474 h 35697"/>
                <a:gd name="connsiteX2" fmla="*/ 31873 w 50996"/>
                <a:gd name="connsiteY2" fmla="*/ 3825 h 35697"/>
                <a:gd name="connsiteX3" fmla="*/ 47682 w 50996"/>
                <a:gd name="connsiteY3" fmla="*/ 13004 h 35697"/>
                <a:gd name="connsiteX4" fmla="*/ 48192 w 50996"/>
                <a:gd name="connsiteY4" fmla="*/ 33403 h 35697"/>
                <a:gd name="connsiteX5" fmla="*/ 26263 w 50996"/>
                <a:gd name="connsiteY5" fmla="*/ 35953 h 35697"/>
                <a:gd name="connsiteX6" fmla="*/ 3825 w 50996"/>
                <a:gd name="connsiteY6" fmla="*/ 32893 h 35697"/>
                <a:gd name="connsiteX7" fmla="*/ 4335 w 50996"/>
                <a:gd name="connsiteY7" fmla="*/ 12494 h 35697"/>
                <a:gd name="connsiteX8" fmla="*/ 20654 w 50996"/>
                <a:gd name="connsiteY8" fmla="*/ 3825 h 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96" h="35697">
                  <a:moveTo>
                    <a:pt x="20654" y="3825"/>
                  </a:moveTo>
                  <a:lnTo>
                    <a:pt x="26263" y="11474"/>
                  </a:lnTo>
                  <a:lnTo>
                    <a:pt x="31873" y="3825"/>
                  </a:lnTo>
                  <a:lnTo>
                    <a:pt x="47682" y="13004"/>
                  </a:lnTo>
                  <a:cubicBezTo>
                    <a:pt x="47682" y="13004"/>
                    <a:pt x="46152" y="23714"/>
                    <a:pt x="48192" y="33403"/>
                  </a:cubicBezTo>
                  <a:cubicBezTo>
                    <a:pt x="41052" y="34933"/>
                    <a:pt x="33913" y="35953"/>
                    <a:pt x="26263" y="35953"/>
                  </a:cubicBezTo>
                  <a:cubicBezTo>
                    <a:pt x="18104" y="35953"/>
                    <a:pt x="10964" y="34933"/>
                    <a:pt x="3825" y="32893"/>
                  </a:cubicBezTo>
                  <a:cubicBezTo>
                    <a:pt x="5355" y="23204"/>
                    <a:pt x="4335" y="12494"/>
                    <a:pt x="4335" y="12494"/>
                  </a:cubicBezTo>
                  <a:lnTo>
                    <a:pt x="20654" y="3825"/>
                  </a:lnTo>
                  <a:close/>
                </a:path>
              </a:pathLst>
            </a:custGeom>
            <a:solidFill>
              <a:srgbClr val="F8BD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87">
              <a:extLst>
                <a:ext uri="{FF2B5EF4-FFF2-40B4-BE49-F238E27FC236}">
                  <a16:creationId xmlns:a16="http://schemas.microsoft.com/office/drawing/2014/main" xmlns="" id="{08608B1B-4416-44D7-90C5-B071C385C461}"/>
                </a:ext>
              </a:extLst>
            </p:cNvPr>
            <p:cNvSpPr/>
            <p:nvPr/>
          </p:nvSpPr>
          <p:spPr>
            <a:xfrm>
              <a:off x="3110151" y="4303225"/>
              <a:ext cx="163190" cy="198888"/>
            </a:xfrm>
            <a:custGeom>
              <a:avLst/>
              <a:gdLst>
                <a:gd name="connsiteX0" fmla="*/ 3825 w 163190"/>
                <a:gd name="connsiteY0" fmla="*/ 33919 h 198888"/>
                <a:gd name="connsiteX1" fmla="*/ 50232 w 163190"/>
                <a:gd name="connsiteY1" fmla="*/ 3831 h 198888"/>
                <a:gd name="connsiteX2" fmla="*/ 110408 w 163190"/>
                <a:gd name="connsiteY2" fmla="*/ 56868 h 198888"/>
                <a:gd name="connsiteX3" fmla="*/ 108369 w 163190"/>
                <a:gd name="connsiteY3" fmla="*/ 156312 h 198888"/>
                <a:gd name="connsiteX4" fmla="*/ 145086 w 163190"/>
                <a:gd name="connsiteY4" fmla="*/ 154272 h 198888"/>
                <a:gd name="connsiteX5" fmla="*/ 133867 w 163190"/>
                <a:gd name="connsiteY5" fmla="*/ 144073 h 198888"/>
                <a:gd name="connsiteX6" fmla="*/ 154266 w 163190"/>
                <a:gd name="connsiteY6" fmla="*/ 149172 h 198888"/>
                <a:gd name="connsiteX7" fmla="*/ 144066 w 163190"/>
                <a:gd name="connsiteY7" fmla="*/ 190480 h 198888"/>
                <a:gd name="connsiteX8" fmla="*/ 80320 w 163190"/>
                <a:gd name="connsiteY8" fmla="*/ 186400 h 198888"/>
                <a:gd name="connsiteX9" fmla="*/ 49212 w 163190"/>
                <a:gd name="connsiteY9" fmla="*/ 155292 h 198888"/>
                <a:gd name="connsiteX10" fmla="*/ 3825 w 163190"/>
                <a:gd name="connsiteY10" fmla="*/ 33919 h 198888"/>
                <a:gd name="connsiteX11" fmla="*/ 3825 w 163190"/>
                <a:gd name="connsiteY11" fmla="*/ 33919 h 1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190" h="198888">
                  <a:moveTo>
                    <a:pt x="3825" y="33919"/>
                  </a:moveTo>
                  <a:cubicBezTo>
                    <a:pt x="3825" y="33919"/>
                    <a:pt x="13514" y="3321"/>
                    <a:pt x="50232" y="3831"/>
                  </a:cubicBezTo>
                  <a:cubicBezTo>
                    <a:pt x="86440" y="4341"/>
                    <a:pt x="105309" y="29840"/>
                    <a:pt x="110408" y="56868"/>
                  </a:cubicBezTo>
                  <a:cubicBezTo>
                    <a:pt x="115508" y="83386"/>
                    <a:pt x="97659" y="128774"/>
                    <a:pt x="108369" y="156312"/>
                  </a:cubicBezTo>
                  <a:cubicBezTo>
                    <a:pt x="119078" y="183850"/>
                    <a:pt x="150186" y="164981"/>
                    <a:pt x="145086" y="154272"/>
                  </a:cubicBezTo>
                  <a:cubicBezTo>
                    <a:pt x="139987" y="143563"/>
                    <a:pt x="133867" y="144073"/>
                    <a:pt x="133867" y="144073"/>
                  </a:cubicBezTo>
                  <a:cubicBezTo>
                    <a:pt x="133867" y="144073"/>
                    <a:pt x="144066" y="137953"/>
                    <a:pt x="154266" y="149172"/>
                  </a:cubicBezTo>
                  <a:cubicBezTo>
                    <a:pt x="164465" y="160392"/>
                    <a:pt x="159875" y="179771"/>
                    <a:pt x="144066" y="190480"/>
                  </a:cubicBezTo>
                  <a:cubicBezTo>
                    <a:pt x="127747" y="201189"/>
                    <a:pt x="111938" y="203229"/>
                    <a:pt x="80320" y="186400"/>
                  </a:cubicBezTo>
                  <a:cubicBezTo>
                    <a:pt x="49212" y="169571"/>
                    <a:pt x="49212" y="156822"/>
                    <a:pt x="49212" y="155292"/>
                  </a:cubicBezTo>
                  <a:cubicBezTo>
                    <a:pt x="48702" y="153252"/>
                    <a:pt x="3825" y="33919"/>
                    <a:pt x="3825" y="33919"/>
                  </a:cubicBezTo>
                  <a:lnTo>
                    <a:pt x="3825" y="33919"/>
                  </a:lnTo>
                  <a:close/>
                </a:path>
              </a:pathLst>
            </a:custGeom>
            <a:solidFill>
              <a:srgbClr val="7C44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88">
              <a:extLst>
                <a:ext uri="{FF2B5EF4-FFF2-40B4-BE49-F238E27FC236}">
                  <a16:creationId xmlns:a16="http://schemas.microsoft.com/office/drawing/2014/main" xmlns="" id="{54A5B447-C668-4B71-A3D0-40FA03FEB532}"/>
                </a:ext>
              </a:extLst>
            </p:cNvPr>
            <p:cNvSpPr/>
            <p:nvPr/>
          </p:nvSpPr>
          <p:spPr>
            <a:xfrm>
              <a:off x="3038240" y="4361878"/>
              <a:ext cx="163190" cy="147891"/>
            </a:xfrm>
            <a:custGeom>
              <a:avLst/>
              <a:gdLst>
                <a:gd name="connsiteX0" fmla="*/ 82366 w 163190"/>
                <a:gd name="connsiteY0" fmla="*/ 3825 h 147891"/>
                <a:gd name="connsiteX1" fmla="*/ 160901 w 163190"/>
                <a:gd name="connsiteY1" fmla="*/ 74710 h 147891"/>
                <a:gd name="connsiteX2" fmla="*/ 82366 w 163190"/>
                <a:gd name="connsiteY2" fmla="*/ 145596 h 147891"/>
                <a:gd name="connsiteX3" fmla="*/ 3830 w 163190"/>
                <a:gd name="connsiteY3" fmla="*/ 74710 h 147891"/>
                <a:gd name="connsiteX4" fmla="*/ 82366 w 163190"/>
                <a:gd name="connsiteY4" fmla="*/ 3825 h 147891"/>
                <a:gd name="connsiteX5" fmla="*/ 82366 w 163190"/>
                <a:gd name="connsiteY5" fmla="*/ 3825 h 1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90" h="147891">
                  <a:moveTo>
                    <a:pt x="82366" y="3825"/>
                  </a:moveTo>
                  <a:cubicBezTo>
                    <a:pt x="125713" y="3825"/>
                    <a:pt x="160901" y="35443"/>
                    <a:pt x="160901" y="74710"/>
                  </a:cubicBezTo>
                  <a:cubicBezTo>
                    <a:pt x="160901" y="113978"/>
                    <a:pt x="125713" y="145596"/>
                    <a:pt x="82366" y="145596"/>
                  </a:cubicBezTo>
                  <a:cubicBezTo>
                    <a:pt x="39018" y="145596"/>
                    <a:pt x="3830" y="113978"/>
                    <a:pt x="3830" y="74710"/>
                  </a:cubicBezTo>
                  <a:cubicBezTo>
                    <a:pt x="3320" y="35443"/>
                    <a:pt x="38508" y="3825"/>
                    <a:pt x="82366" y="3825"/>
                  </a:cubicBezTo>
                  <a:lnTo>
                    <a:pt x="82366" y="382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89">
              <a:extLst>
                <a:ext uri="{FF2B5EF4-FFF2-40B4-BE49-F238E27FC236}">
                  <a16:creationId xmlns:a16="http://schemas.microsoft.com/office/drawing/2014/main" xmlns="" id="{A0B55BC2-9BCF-4DEE-94DD-BA14CAAF649D}"/>
                </a:ext>
              </a:extLst>
            </p:cNvPr>
            <p:cNvSpPr/>
            <p:nvPr/>
          </p:nvSpPr>
          <p:spPr>
            <a:xfrm>
              <a:off x="3022278" y="4411836"/>
              <a:ext cx="30598" cy="35698"/>
            </a:xfrm>
            <a:custGeom>
              <a:avLst/>
              <a:gdLst>
                <a:gd name="connsiteX0" fmla="*/ 30501 w 30598"/>
                <a:gd name="connsiteY0" fmla="*/ 33931 h 35697"/>
                <a:gd name="connsiteX1" fmla="*/ 7553 w 30598"/>
                <a:gd name="connsiteY1" fmla="*/ 27302 h 35697"/>
                <a:gd name="connsiteX2" fmla="*/ 11122 w 30598"/>
                <a:gd name="connsiteY2" fmla="*/ 3843 h 35697"/>
                <a:gd name="connsiteX3" fmla="*/ 28971 w 30598"/>
                <a:gd name="connsiteY3" fmla="*/ 14042 h 35697"/>
                <a:gd name="connsiteX4" fmla="*/ 30501 w 30598"/>
                <a:gd name="connsiteY4" fmla="*/ 33931 h 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8" h="35697">
                  <a:moveTo>
                    <a:pt x="30501" y="33931"/>
                  </a:moveTo>
                  <a:cubicBezTo>
                    <a:pt x="30501" y="33931"/>
                    <a:pt x="15202" y="40561"/>
                    <a:pt x="7553" y="27302"/>
                  </a:cubicBezTo>
                  <a:cubicBezTo>
                    <a:pt x="-97" y="13532"/>
                    <a:pt x="5513" y="3333"/>
                    <a:pt x="11122" y="3843"/>
                  </a:cubicBezTo>
                  <a:cubicBezTo>
                    <a:pt x="16732" y="4353"/>
                    <a:pt x="28971" y="14042"/>
                    <a:pt x="28971" y="14042"/>
                  </a:cubicBezTo>
                  <a:lnTo>
                    <a:pt x="30501" y="33931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0">
              <a:extLst>
                <a:ext uri="{FF2B5EF4-FFF2-40B4-BE49-F238E27FC236}">
                  <a16:creationId xmlns:a16="http://schemas.microsoft.com/office/drawing/2014/main" xmlns="" id="{97958321-9C2D-4348-919D-C02D20CB0841}"/>
                </a:ext>
              </a:extLst>
            </p:cNvPr>
            <p:cNvSpPr/>
            <p:nvPr/>
          </p:nvSpPr>
          <p:spPr>
            <a:xfrm>
              <a:off x="3181547" y="4411836"/>
              <a:ext cx="30598" cy="35698"/>
            </a:xfrm>
            <a:custGeom>
              <a:avLst/>
              <a:gdLst>
                <a:gd name="connsiteX0" fmla="*/ 3825 w 30598"/>
                <a:gd name="connsiteY0" fmla="*/ 33931 h 35697"/>
                <a:gd name="connsiteX1" fmla="*/ 26773 w 30598"/>
                <a:gd name="connsiteY1" fmla="*/ 27302 h 35697"/>
                <a:gd name="connsiteX2" fmla="*/ 23204 w 30598"/>
                <a:gd name="connsiteY2" fmla="*/ 3843 h 35697"/>
                <a:gd name="connsiteX3" fmla="*/ 5355 w 30598"/>
                <a:gd name="connsiteY3" fmla="*/ 14042 h 35697"/>
                <a:gd name="connsiteX4" fmla="*/ 3825 w 30598"/>
                <a:gd name="connsiteY4" fmla="*/ 33931 h 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8" h="35697">
                  <a:moveTo>
                    <a:pt x="3825" y="33931"/>
                  </a:moveTo>
                  <a:cubicBezTo>
                    <a:pt x="3825" y="33931"/>
                    <a:pt x="19124" y="40561"/>
                    <a:pt x="26773" y="27302"/>
                  </a:cubicBezTo>
                  <a:cubicBezTo>
                    <a:pt x="34423" y="13532"/>
                    <a:pt x="28813" y="3333"/>
                    <a:pt x="23204" y="3843"/>
                  </a:cubicBezTo>
                  <a:cubicBezTo>
                    <a:pt x="17594" y="4353"/>
                    <a:pt x="5355" y="14042"/>
                    <a:pt x="5355" y="14042"/>
                  </a:cubicBezTo>
                  <a:lnTo>
                    <a:pt x="3825" y="33931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1">
              <a:extLst>
                <a:ext uri="{FF2B5EF4-FFF2-40B4-BE49-F238E27FC236}">
                  <a16:creationId xmlns:a16="http://schemas.microsoft.com/office/drawing/2014/main" xmlns="" id="{C56A0B7C-59E1-4977-A3A0-B2078A4B0853}"/>
                </a:ext>
              </a:extLst>
            </p:cNvPr>
            <p:cNvSpPr/>
            <p:nvPr/>
          </p:nvSpPr>
          <p:spPr>
            <a:xfrm>
              <a:off x="3026924" y="4314810"/>
              <a:ext cx="183589" cy="112193"/>
            </a:xfrm>
            <a:custGeom>
              <a:avLst/>
              <a:gdLst>
                <a:gd name="connsiteX0" fmla="*/ 4437 w 183589"/>
                <a:gd name="connsiteY0" fmla="*/ 101890 h 112193"/>
                <a:gd name="connsiteX1" fmla="*/ 76853 w 183589"/>
                <a:gd name="connsiteY1" fmla="*/ 108009 h 112193"/>
                <a:gd name="connsiteX2" fmla="*/ 142639 w 183589"/>
                <a:gd name="connsiteY2" fmla="*/ 78941 h 112193"/>
                <a:gd name="connsiteX3" fmla="*/ 158448 w 183589"/>
                <a:gd name="connsiteY3" fmla="*/ 98320 h 112193"/>
                <a:gd name="connsiteX4" fmla="*/ 179867 w 183589"/>
                <a:gd name="connsiteY4" fmla="*/ 107499 h 112193"/>
                <a:gd name="connsiteX5" fmla="*/ 171197 w 183589"/>
                <a:gd name="connsiteY5" fmla="*/ 47833 h 112193"/>
                <a:gd name="connsiteX6" fmla="*/ 88582 w 183589"/>
                <a:gd name="connsiteY6" fmla="*/ 3976 h 112193"/>
                <a:gd name="connsiteX7" fmla="*/ 4437 w 183589"/>
                <a:gd name="connsiteY7" fmla="*/ 101890 h 112193"/>
                <a:gd name="connsiteX8" fmla="*/ 4437 w 183589"/>
                <a:gd name="connsiteY8" fmla="*/ 101890 h 11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589" h="112193">
                  <a:moveTo>
                    <a:pt x="4437" y="101890"/>
                  </a:moveTo>
                  <a:cubicBezTo>
                    <a:pt x="4437" y="101890"/>
                    <a:pt x="24836" y="110559"/>
                    <a:pt x="76853" y="108009"/>
                  </a:cubicBezTo>
                  <a:cubicBezTo>
                    <a:pt x="128870" y="105969"/>
                    <a:pt x="142639" y="78941"/>
                    <a:pt x="142639" y="78941"/>
                  </a:cubicBezTo>
                  <a:cubicBezTo>
                    <a:pt x="142639" y="78941"/>
                    <a:pt x="148249" y="90670"/>
                    <a:pt x="158448" y="98320"/>
                  </a:cubicBezTo>
                  <a:cubicBezTo>
                    <a:pt x="168647" y="105459"/>
                    <a:pt x="177827" y="109029"/>
                    <a:pt x="179867" y="107499"/>
                  </a:cubicBezTo>
                  <a:cubicBezTo>
                    <a:pt x="181907" y="105969"/>
                    <a:pt x="184967" y="74861"/>
                    <a:pt x="171197" y="47833"/>
                  </a:cubicBezTo>
                  <a:cubicBezTo>
                    <a:pt x="157428" y="20805"/>
                    <a:pt x="131420" y="1936"/>
                    <a:pt x="88582" y="3976"/>
                  </a:cubicBezTo>
                  <a:cubicBezTo>
                    <a:pt x="46255" y="6015"/>
                    <a:pt x="-2192" y="37634"/>
                    <a:pt x="4437" y="101890"/>
                  </a:cubicBezTo>
                  <a:lnTo>
                    <a:pt x="4437" y="101890"/>
                  </a:lnTo>
                  <a:close/>
                </a:path>
              </a:pathLst>
            </a:custGeom>
            <a:solidFill>
              <a:srgbClr val="8B53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2">
              <a:extLst>
                <a:ext uri="{FF2B5EF4-FFF2-40B4-BE49-F238E27FC236}">
                  <a16:creationId xmlns:a16="http://schemas.microsoft.com/office/drawing/2014/main" xmlns="" id="{6148F9BD-F44A-409B-A773-9023DC8A3EE6}"/>
                </a:ext>
              </a:extLst>
            </p:cNvPr>
            <p:cNvSpPr/>
            <p:nvPr/>
          </p:nvSpPr>
          <p:spPr>
            <a:xfrm>
              <a:off x="3044365" y="4560256"/>
              <a:ext cx="147891" cy="341680"/>
            </a:xfrm>
            <a:custGeom>
              <a:avLst/>
              <a:gdLst>
                <a:gd name="connsiteX0" fmla="*/ 3825 w 147891"/>
                <a:gd name="connsiteY0" fmla="*/ 3825 h 341679"/>
                <a:gd name="connsiteX1" fmla="*/ 61451 w 147891"/>
                <a:gd name="connsiteY1" fmla="*/ 22184 h 341679"/>
                <a:gd name="connsiteX2" fmla="*/ 75731 w 147891"/>
                <a:gd name="connsiteY2" fmla="*/ 24224 h 341679"/>
                <a:gd name="connsiteX3" fmla="*/ 90010 w 147891"/>
                <a:gd name="connsiteY3" fmla="*/ 22184 h 341679"/>
                <a:gd name="connsiteX4" fmla="*/ 147636 w 147891"/>
                <a:gd name="connsiteY4" fmla="*/ 3825 h 341679"/>
                <a:gd name="connsiteX5" fmla="*/ 145086 w 147891"/>
                <a:gd name="connsiteY5" fmla="*/ 340915 h 341679"/>
                <a:gd name="connsiteX6" fmla="*/ 6375 w 147891"/>
                <a:gd name="connsiteY6" fmla="*/ 340915 h 341679"/>
                <a:gd name="connsiteX7" fmla="*/ 3825 w 147891"/>
                <a:gd name="connsiteY7" fmla="*/ 3825 h 34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91" h="341679">
                  <a:moveTo>
                    <a:pt x="3825" y="3825"/>
                  </a:moveTo>
                  <a:cubicBezTo>
                    <a:pt x="3825" y="3825"/>
                    <a:pt x="43092" y="18614"/>
                    <a:pt x="61451" y="22184"/>
                  </a:cubicBezTo>
                  <a:cubicBezTo>
                    <a:pt x="67571" y="23204"/>
                    <a:pt x="72161" y="24224"/>
                    <a:pt x="75731" y="24224"/>
                  </a:cubicBezTo>
                  <a:cubicBezTo>
                    <a:pt x="78790" y="24224"/>
                    <a:pt x="83380" y="23204"/>
                    <a:pt x="90010" y="22184"/>
                  </a:cubicBezTo>
                  <a:cubicBezTo>
                    <a:pt x="108879" y="18104"/>
                    <a:pt x="147636" y="3825"/>
                    <a:pt x="147636" y="3825"/>
                  </a:cubicBezTo>
                  <a:lnTo>
                    <a:pt x="145086" y="340915"/>
                  </a:lnTo>
                  <a:cubicBezTo>
                    <a:pt x="98679" y="340915"/>
                    <a:pt x="52782" y="340915"/>
                    <a:pt x="6375" y="340915"/>
                  </a:cubicBezTo>
                  <a:lnTo>
                    <a:pt x="3825" y="3825"/>
                  </a:lnTo>
                  <a:close/>
                </a:path>
              </a:pathLst>
            </a:custGeom>
            <a:solidFill>
              <a:srgbClr val="8090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93">
              <a:extLst>
                <a:ext uri="{FF2B5EF4-FFF2-40B4-BE49-F238E27FC236}">
                  <a16:creationId xmlns:a16="http://schemas.microsoft.com/office/drawing/2014/main" xmlns="" id="{AA60D7CF-E478-4EB6-B933-4331196C0FA6}"/>
                </a:ext>
              </a:extLst>
            </p:cNvPr>
            <p:cNvSpPr/>
            <p:nvPr/>
          </p:nvSpPr>
          <p:spPr>
            <a:xfrm>
              <a:off x="2753131" y="4572477"/>
              <a:ext cx="270284" cy="254985"/>
            </a:xfrm>
            <a:custGeom>
              <a:avLst/>
              <a:gdLst>
                <a:gd name="connsiteX0" fmla="*/ 228253 w 270283"/>
                <a:gd name="connsiteY0" fmla="*/ 105837 h 254984"/>
                <a:gd name="connsiteX1" fmla="*/ 218054 w 270283"/>
                <a:gd name="connsiteY1" fmla="*/ 198651 h 254984"/>
                <a:gd name="connsiteX2" fmla="*/ 68123 w 270283"/>
                <a:gd name="connsiteY2" fmla="*/ 60960 h 254984"/>
                <a:gd name="connsiteX3" fmla="*/ 75262 w 270283"/>
                <a:gd name="connsiteY3" fmla="*/ 38521 h 254984"/>
                <a:gd name="connsiteX4" fmla="*/ 67613 w 270283"/>
                <a:gd name="connsiteY4" fmla="*/ 33931 h 254984"/>
                <a:gd name="connsiteX5" fmla="*/ 56903 w 270283"/>
                <a:gd name="connsiteY5" fmla="*/ 53310 h 254984"/>
                <a:gd name="connsiteX6" fmla="*/ 34465 w 270283"/>
                <a:gd name="connsiteY6" fmla="*/ 24242 h 254984"/>
                <a:gd name="connsiteX7" fmla="*/ 28855 w 270283"/>
                <a:gd name="connsiteY7" fmla="*/ 3843 h 254984"/>
                <a:gd name="connsiteX8" fmla="*/ 24775 w 270283"/>
                <a:gd name="connsiteY8" fmla="*/ 7923 h 254984"/>
                <a:gd name="connsiteX9" fmla="*/ 18655 w 270283"/>
                <a:gd name="connsiteY9" fmla="*/ 6393 h 254984"/>
                <a:gd name="connsiteX10" fmla="*/ 16106 w 270283"/>
                <a:gd name="connsiteY10" fmla="*/ 9453 h 254984"/>
                <a:gd name="connsiteX11" fmla="*/ 9986 w 270283"/>
                <a:gd name="connsiteY11" fmla="*/ 10473 h 254984"/>
                <a:gd name="connsiteX12" fmla="*/ 8966 w 270283"/>
                <a:gd name="connsiteY12" fmla="*/ 13533 h 254984"/>
                <a:gd name="connsiteX13" fmla="*/ 9476 w 270283"/>
                <a:gd name="connsiteY13" fmla="*/ 21182 h 254984"/>
                <a:gd name="connsiteX14" fmla="*/ 9986 w 270283"/>
                <a:gd name="connsiteY14" fmla="*/ 23732 h 254984"/>
                <a:gd name="connsiteX15" fmla="*/ 3866 w 270283"/>
                <a:gd name="connsiteY15" fmla="*/ 25772 h 254984"/>
                <a:gd name="connsiteX16" fmla="*/ 21715 w 270283"/>
                <a:gd name="connsiteY16" fmla="*/ 66569 h 254984"/>
                <a:gd name="connsiteX17" fmla="*/ 49254 w 270283"/>
                <a:gd name="connsiteY17" fmla="*/ 78809 h 254984"/>
                <a:gd name="connsiteX18" fmla="*/ 230803 w 270283"/>
                <a:gd name="connsiteY18" fmla="*/ 251178 h 254984"/>
                <a:gd name="connsiteX19" fmla="*/ 270580 w 270283"/>
                <a:gd name="connsiteY19" fmla="*/ 113487 h 254984"/>
                <a:gd name="connsiteX20" fmla="*/ 228253 w 270283"/>
                <a:gd name="connsiteY20" fmla="*/ 105837 h 2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0283" h="254984">
                  <a:moveTo>
                    <a:pt x="228253" y="105837"/>
                  </a:moveTo>
                  <a:lnTo>
                    <a:pt x="218054" y="198651"/>
                  </a:lnTo>
                  <a:lnTo>
                    <a:pt x="68123" y="60960"/>
                  </a:lnTo>
                  <a:cubicBezTo>
                    <a:pt x="68123" y="60960"/>
                    <a:pt x="75262" y="46171"/>
                    <a:pt x="75262" y="38521"/>
                  </a:cubicBezTo>
                  <a:cubicBezTo>
                    <a:pt x="75262" y="30871"/>
                    <a:pt x="69652" y="31381"/>
                    <a:pt x="67613" y="33931"/>
                  </a:cubicBezTo>
                  <a:cubicBezTo>
                    <a:pt x="65573" y="36481"/>
                    <a:pt x="59963" y="51780"/>
                    <a:pt x="56903" y="53310"/>
                  </a:cubicBezTo>
                  <a:cubicBezTo>
                    <a:pt x="53843" y="54840"/>
                    <a:pt x="34974" y="34951"/>
                    <a:pt x="34465" y="24242"/>
                  </a:cubicBezTo>
                  <a:cubicBezTo>
                    <a:pt x="33955" y="13533"/>
                    <a:pt x="31405" y="3333"/>
                    <a:pt x="28855" y="3843"/>
                  </a:cubicBezTo>
                  <a:cubicBezTo>
                    <a:pt x="25795" y="3843"/>
                    <a:pt x="24775" y="7923"/>
                    <a:pt x="24775" y="7923"/>
                  </a:cubicBezTo>
                  <a:cubicBezTo>
                    <a:pt x="24775" y="7923"/>
                    <a:pt x="21205" y="3843"/>
                    <a:pt x="18655" y="6393"/>
                  </a:cubicBezTo>
                  <a:cubicBezTo>
                    <a:pt x="16106" y="8433"/>
                    <a:pt x="16106" y="9453"/>
                    <a:pt x="16106" y="9453"/>
                  </a:cubicBezTo>
                  <a:cubicBezTo>
                    <a:pt x="16106" y="9453"/>
                    <a:pt x="11006" y="6903"/>
                    <a:pt x="9986" y="10473"/>
                  </a:cubicBezTo>
                  <a:cubicBezTo>
                    <a:pt x="8966" y="13533"/>
                    <a:pt x="8966" y="13533"/>
                    <a:pt x="8966" y="13533"/>
                  </a:cubicBezTo>
                  <a:cubicBezTo>
                    <a:pt x="8966" y="13533"/>
                    <a:pt x="9476" y="19142"/>
                    <a:pt x="9476" y="21182"/>
                  </a:cubicBezTo>
                  <a:cubicBezTo>
                    <a:pt x="9476" y="23222"/>
                    <a:pt x="9986" y="23732"/>
                    <a:pt x="9986" y="23732"/>
                  </a:cubicBezTo>
                  <a:cubicBezTo>
                    <a:pt x="9986" y="23732"/>
                    <a:pt x="4886" y="22202"/>
                    <a:pt x="3866" y="25772"/>
                  </a:cubicBezTo>
                  <a:cubicBezTo>
                    <a:pt x="3356" y="29342"/>
                    <a:pt x="7436" y="54330"/>
                    <a:pt x="21715" y="66569"/>
                  </a:cubicBezTo>
                  <a:cubicBezTo>
                    <a:pt x="35994" y="78809"/>
                    <a:pt x="49254" y="78809"/>
                    <a:pt x="49254" y="78809"/>
                  </a:cubicBezTo>
                  <a:cubicBezTo>
                    <a:pt x="49254" y="78809"/>
                    <a:pt x="201225" y="254748"/>
                    <a:pt x="230803" y="251178"/>
                  </a:cubicBezTo>
                  <a:cubicBezTo>
                    <a:pt x="260381" y="247099"/>
                    <a:pt x="270580" y="113487"/>
                    <a:pt x="270580" y="113487"/>
                  </a:cubicBezTo>
                  <a:lnTo>
                    <a:pt x="228253" y="105837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94">
              <a:extLst>
                <a:ext uri="{FF2B5EF4-FFF2-40B4-BE49-F238E27FC236}">
                  <a16:creationId xmlns:a16="http://schemas.microsoft.com/office/drawing/2014/main" xmlns="" id="{59ABD27E-80CA-47D3-85DA-7DD0254E3C3C}"/>
                </a:ext>
              </a:extLst>
            </p:cNvPr>
            <p:cNvSpPr/>
            <p:nvPr/>
          </p:nvSpPr>
          <p:spPr>
            <a:xfrm>
              <a:off x="2966340" y="4556176"/>
              <a:ext cx="61196" cy="142791"/>
            </a:xfrm>
            <a:custGeom>
              <a:avLst/>
              <a:gdLst>
                <a:gd name="connsiteX0" fmla="*/ 52272 w 61196"/>
                <a:gd name="connsiteY0" fmla="*/ 27793 h 142791"/>
                <a:gd name="connsiteX1" fmla="*/ 30853 w 61196"/>
                <a:gd name="connsiteY1" fmla="*/ 3825 h 142791"/>
                <a:gd name="connsiteX2" fmla="*/ 18614 w 61196"/>
                <a:gd name="connsiteY2" fmla="*/ 48192 h 142791"/>
                <a:gd name="connsiteX3" fmla="*/ 3825 w 61196"/>
                <a:gd name="connsiteY3" fmla="*/ 139987 h 142791"/>
                <a:gd name="connsiteX4" fmla="*/ 60431 w 61196"/>
                <a:gd name="connsiteY4" fmla="*/ 142027 h 142791"/>
                <a:gd name="connsiteX5" fmla="*/ 52272 w 61196"/>
                <a:gd name="connsiteY5" fmla="*/ 27793 h 14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96" h="142791">
                  <a:moveTo>
                    <a:pt x="52272" y="27793"/>
                  </a:moveTo>
                  <a:lnTo>
                    <a:pt x="30853" y="3825"/>
                  </a:lnTo>
                  <a:cubicBezTo>
                    <a:pt x="30853" y="3825"/>
                    <a:pt x="24733" y="6885"/>
                    <a:pt x="18614" y="48192"/>
                  </a:cubicBezTo>
                  <a:cubicBezTo>
                    <a:pt x="11984" y="89500"/>
                    <a:pt x="3825" y="139987"/>
                    <a:pt x="3825" y="139987"/>
                  </a:cubicBezTo>
                  <a:lnTo>
                    <a:pt x="60431" y="142027"/>
                  </a:lnTo>
                  <a:lnTo>
                    <a:pt x="52272" y="27793"/>
                  </a:lnTo>
                  <a:close/>
                </a:path>
              </a:pathLst>
            </a:custGeom>
            <a:solidFill>
              <a:srgbClr val="545F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95">
              <a:extLst>
                <a:ext uri="{FF2B5EF4-FFF2-40B4-BE49-F238E27FC236}">
                  <a16:creationId xmlns:a16="http://schemas.microsoft.com/office/drawing/2014/main" xmlns="" id="{117A6DF8-9C55-4312-99A4-4DCE71308AA6}"/>
                </a:ext>
              </a:extLst>
            </p:cNvPr>
            <p:cNvSpPr/>
            <p:nvPr/>
          </p:nvSpPr>
          <p:spPr>
            <a:xfrm>
              <a:off x="3029576" y="5110003"/>
              <a:ext cx="91795" cy="402876"/>
            </a:xfrm>
            <a:custGeom>
              <a:avLst/>
              <a:gdLst>
                <a:gd name="connsiteX0" fmla="*/ 3825 w 91794"/>
                <a:gd name="connsiteY0" fmla="*/ 3825 h 402875"/>
                <a:gd name="connsiteX1" fmla="*/ 37483 w 91794"/>
                <a:gd name="connsiteY1" fmla="*/ 311336 h 402875"/>
                <a:gd name="connsiteX2" fmla="*/ 38503 w 91794"/>
                <a:gd name="connsiteY2" fmla="*/ 403641 h 402875"/>
                <a:gd name="connsiteX3" fmla="*/ 76750 w 91794"/>
                <a:gd name="connsiteY3" fmla="*/ 389362 h 402875"/>
                <a:gd name="connsiteX4" fmla="*/ 85420 w 91794"/>
                <a:gd name="connsiteY4" fmla="*/ 102249 h 402875"/>
                <a:gd name="connsiteX5" fmla="*/ 90520 w 91794"/>
                <a:gd name="connsiteY5" fmla="*/ 9944 h 402875"/>
                <a:gd name="connsiteX6" fmla="*/ 3825 w 91794"/>
                <a:gd name="connsiteY6" fmla="*/ 3825 h 4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94" h="402875">
                  <a:moveTo>
                    <a:pt x="3825" y="3825"/>
                  </a:moveTo>
                  <a:cubicBezTo>
                    <a:pt x="3825" y="3825"/>
                    <a:pt x="34423" y="269009"/>
                    <a:pt x="37483" y="311336"/>
                  </a:cubicBezTo>
                  <a:cubicBezTo>
                    <a:pt x="40033" y="353664"/>
                    <a:pt x="38503" y="403641"/>
                    <a:pt x="38503" y="403641"/>
                  </a:cubicBezTo>
                  <a:lnTo>
                    <a:pt x="76750" y="389362"/>
                  </a:lnTo>
                  <a:cubicBezTo>
                    <a:pt x="76750" y="389362"/>
                    <a:pt x="84400" y="141517"/>
                    <a:pt x="85420" y="102249"/>
                  </a:cubicBezTo>
                  <a:cubicBezTo>
                    <a:pt x="85930" y="62981"/>
                    <a:pt x="90520" y="9944"/>
                    <a:pt x="90520" y="9944"/>
                  </a:cubicBezTo>
                  <a:lnTo>
                    <a:pt x="3825" y="382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96">
              <a:extLst>
                <a:ext uri="{FF2B5EF4-FFF2-40B4-BE49-F238E27FC236}">
                  <a16:creationId xmlns:a16="http://schemas.microsoft.com/office/drawing/2014/main" xmlns="" id="{7247B334-6060-47D8-A16D-11CD9855373C}"/>
                </a:ext>
              </a:extLst>
            </p:cNvPr>
            <p:cNvSpPr/>
            <p:nvPr/>
          </p:nvSpPr>
          <p:spPr>
            <a:xfrm>
              <a:off x="2979089" y="5491460"/>
              <a:ext cx="137692" cy="81595"/>
            </a:xfrm>
            <a:custGeom>
              <a:avLst/>
              <a:gdLst>
                <a:gd name="connsiteX0" fmla="*/ 83380 w 137691"/>
                <a:gd name="connsiteY0" fmla="*/ 4845 h 81595"/>
                <a:gd name="connsiteX1" fmla="*/ 134377 w 137691"/>
                <a:gd name="connsiteY1" fmla="*/ 3825 h 81595"/>
                <a:gd name="connsiteX2" fmla="*/ 135397 w 137691"/>
                <a:gd name="connsiteY2" fmla="*/ 77770 h 81595"/>
                <a:gd name="connsiteX3" fmla="*/ 124178 w 137691"/>
                <a:gd name="connsiteY3" fmla="*/ 76751 h 81595"/>
                <a:gd name="connsiteX4" fmla="*/ 118058 w 137691"/>
                <a:gd name="connsiteY4" fmla="*/ 48192 h 81595"/>
                <a:gd name="connsiteX5" fmla="*/ 87460 w 137691"/>
                <a:gd name="connsiteY5" fmla="*/ 75221 h 81595"/>
                <a:gd name="connsiteX6" fmla="*/ 17594 w 137691"/>
                <a:gd name="connsiteY6" fmla="*/ 75731 h 81595"/>
                <a:gd name="connsiteX7" fmla="*/ 3825 w 137691"/>
                <a:gd name="connsiteY7" fmla="*/ 60941 h 81595"/>
                <a:gd name="connsiteX8" fmla="*/ 44622 w 137691"/>
                <a:gd name="connsiteY8" fmla="*/ 50742 h 81595"/>
                <a:gd name="connsiteX9" fmla="*/ 83380 w 137691"/>
                <a:gd name="connsiteY9" fmla="*/ 4845 h 81595"/>
                <a:gd name="connsiteX10" fmla="*/ 83380 w 137691"/>
                <a:gd name="connsiteY10" fmla="*/ 4845 h 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91" h="81595">
                  <a:moveTo>
                    <a:pt x="83380" y="4845"/>
                  </a:moveTo>
                  <a:lnTo>
                    <a:pt x="134377" y="3825"/>
                  </a:lnTo>
                  <a:lnTo>
                    <a:pt x="135397" y="77770"/>
                  </a:lnTo>
                  <a:lnTo>
                    <a:pt x="124178" y="76751"/>
                  </a:lnTo>
                  <a:lnTo>
                    <a:pt x="118058" y="48192"/>
                  </a:lnTo>
                  <a:lnTo>
                    <a:pt x="87460" y="75221"/>
                  </a:lnTo>
                  <a:lnTo>
                    <a:pt x="17594" y="75731"/>
                  </a:lnTo>
                  <a:lnTo>
                    <a:pt x="3825" y="60941"/>
                  </a:lnTo>
                  <a:cubicBezTo>
                    <a:pt x="3825" y="60941"/>
                    <a:pt x="33913" y="55332"/>
                    <a:pt x="44622" y="50742"/>
                  </a:cubicBezTo>
                  <a:cubicBezTo>
                    <a:pt x="55332" y="47172"/>
                    <a:pt x="83380" y="4845"/>
                    <a:pt x="83380" y="4845"/>
                  </a:cubicBezTo>
                  <a:lnTo>
                    <a:pt x="83380" y="4845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97">
              <a:extLst>
                <a:ext uri="{FF2B5EF4-FFF2-40B4-BE49-F238E27FC236}">
                  <a16:creationId xmlns:a16="http://schemas.microsoft.com/office/drawing/2014/main" xmlns="" id="{E81B9587-175F-4416-8D4E-37C140DCD974}"/>
                </a:ext>
              </a:extLst>
            </p:cNvPr>
            <p:cNvSpPr/>
            <p:nvPr/>
          </p:nvSpPr>
          <p:spPr>
            <a:xfrm>
              <a:off x="3138709" y="5110003"/>
              <a:ext cx="91795" cy="402876"/>
            </a:xfrm>
            <a:custGeom>
              <a:avLst/>
              <a:gdLst>
                <a:gd name="connsiteX0" fmla="*/ 90010 w 91794"/>
                <a:gd name="connsiteY0" fmla="*/ 3825 h 402875"/>
                <a:gd name="connsiteX1" fmla="*/ 56862 w 91794"/>
                <a:gd name="connsiteY1" fmla="*/ 311336 h 402875"/>
                <a:gd name="connsiteX2" fmla="*/ 55332 w 91794"/>
                <a:gd name="connsiteY2" fmla="*/ 403641 h 402875"/>
                <a:gd name="connsiteX3" fmla="*/ 17084 w 91794"/>
                <a:gd name="connsiteY3" fmla="*/ 389362 h 402875"/>
                <a:gd name="connsiteX4" fmla="*/ 8924 w 91794"/>
                <a:gd name="connsiteY4" fmla="*/ 102249 h 402875"/>
                <a:gd name="connsiteX5" fmla="*/ 3825 w 91794"/>
                <a:gd name="connsiteY5" fmla="*/ 9944 h 402875"/>
                <a:gd name="connsiteX6" fmla="*/ 90010 w 91794"/>
                <a:gd name="connsiteY6" fmla="*/ 3825 h 4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94" h="402875">
                  <a:moveTo>
                    <a:pt x="90010" y="3825"/>
                  </a:moveTo>
                  <a:cubicBezTo>
                    <a:pt x="90010" y="3825"/>
                    <a:pt x="59411" y="269009"/>
                    <a:pt x="56862" y="311336"/>
                  </a:cubicBezTo>
                  <a:cubicBezTo>
                    <a:pt x="54312" y="353664"/>
                    <a:pt x="55332" y="403641"/>
                    <a:pt x="55332" y="403641"/>
                  </a:cubicBezTo>
                  <a:lnTo>
                    <a:pt x="17084" y="389362"/>
                  </a:lnTo>
                  <a:cubicBezTo>
                    <a:pt x="17084" y="389362"/>
                    <a:pt x="9434" y="141517"/>
                    <a:pt x="8924" y="102249"/>
                  </a:cubicBezTo>
                  <a:cubicBezTo>
                    <a:pt x="8415" y="62981"/>
                    <a:pt x="3825" y="9944"/>
                    <a:pt x="3825" y="9944"/>
                  </a:cubicBezTo>
                  <a:lnTo>
                    <a:pt x="90010" y="382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98">
              <a:extLst>
                <a:ext uri="{FF2B5EF4-FFF2-40B4-BE49-F238E27FC236}">
                  <a16:creationId xmlns:a16="http://schemas.microsoft.com/office/drawing/2014/main" xmlns="" id="{C2C9E91A-954D-41F2-892E-EC70E3A7EB0B}"/>
                </a:ext>
              </a:extLst>
            </p:cNvPr>
            <p:cNvSpPr/>
            <p:nvPr/>
          </p:nvSpPr>
          <p:spPr>
            <a:xfrm>
              <a:off x="3144829" y="5491460"/>
              <a:ext cx="137692" cy="81595"/>
            </a:xfrm>
            <a:custGeom>
              <a:avLst/>
              <a:gdLst>
                <a:gd name="connsiteX0" fmla="*/ 55332 w 137691"/>
                <a:gd name="connsiteY0" fmla="*/ 4845 h 81595"/>
                <a:gd name="connsiteX1" fmla="*/ 4335 w 137691"/>
                <a:gd name="connsiteY1" fmla="*/ 3825 h 81595"/>
                <a:gd name="connsiteX2" fmla="*/ 3825 w 137691"/>
                <a:gd name="connsiteY2" fmla="*/ 77770 h 81595"/>
                <a:gd name="connsiteX3" fmla="*/ 14534 w 137691"/>
                <a:gd name="connsiteY3" fmla="*/ 76751 h 81595"/>
                <a:gd name="connsiteX4" fmla="*/ 20654 w 137691"/>
                <a:gd name="connsiteY4" fmla="*/ 48192 h 81595"/>
                <a:gd name="connsiteX5" fmla="*/ 51252 w 137691"/>
                <a:gd name="connsiteY5" fmla="*/ 75221 h 81595"/>
                <a:gd name="connsiteX6" fmla="*/ 121118 w 137691"/>
                <a:gd name="connsiteY6" fmla="*/ 75731 h 81595"/>
                <a:gd name="connsiteX7" fmla="*/ 134887 w 137691"/>
                <a:gd name="connsiteY7" fmla="*/ 60941 h 81595"/>
                <a:gd name="connsiteX8" fmla="*/ 94089 w 137691"/>
                <a:gd name="connsiteY8" fmla="*/ 50742 h 81595"/>
                <a:gd name="connsiteX9" fmla="*/ 55332 w 137691"/>
                <a:gd name="connsiteY9" fmla="*/ 4845 h 81595"/>
                <a:gd name="connsiteX10" fmla="*/ 55332 w 137691"/>
                <a:gd name="connsiteY10" fmla="*/ 4845 h 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91" h="81595">
                  <a:moveTo>
                    <a:pt x="55332" y="4845"/>
                  </a:moveTo>
                  <a:lnTo>
                    <a:pt x="4335" y="3825"/>
                  </a:lnTo>
                  <a:lnTo>
                    <a:pt x="3825" y="77770"/>
                  </a:lnTo>
                  <a:lnTo>
                    <a:pt x="14534" y="76751"/>
                  </a:lnTo>
                  <a:lnTo>
                    <a:pt x="20654" y="48192"/>
                  </a:lnTo>
                  <a:lnTo>
                    <a:pt x="51252" y="75221"/>
                  </a:lnTo>
                  <a:lnTo>
                    <a:pt x="121118" y="75731"/>
                  </a:lnTo>
                  <a:lnTo>
                    <a:pt x="134887" y="60941"/>
                  </a:lnTo>
                  <a:cubicBezTo>
                    <a:pt x="134887" y="60941"/>
                    <a:pt x="104799" y="55332"/>
                    <a:pt x="94089" y="50742"/>
                  </a:cubicBezTo>
                  <a:cubicBezTo>
                    <a:pt x="82870" y="47172"/>
                    <a:pt x="55332" y="4845"/>
                    <a:pt x="55332" y="4845"/>
                  </a:cubicBezTo>
                  <a:lnTo>
                    <a:pt x="55332" y="4845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99">
              <a:extLst>
                <a:ext uri="{FF2B5EF4-FFF2-40B4-BE49-F238E27FC236}">
                  <a16:creationId xmlns:a16="http://schemas.microsoft.com/office/drawing/2014/main" xmlns="" id="{15389C4C-4589-4F90-9C01-D07998A9D907}"/>
                </a:ext>
              </a:extLst>
            </p:cNvPr>
            <p:cNvSpPr/>
            <p:nvPr/>
          </p:nvSpPr>
          <p:spPr>
            <a:xfrm>
              <a:off x="3007137" y="4899895"/>
              <a:ext cx="234586" cy="234586"/>
            </a:xfrm>
            <a:custGeom>
              <a:avLst/>
              <a:gdLst>
                <a:gd name="connsiteX0" fmla="*/ 21674 w 234585"/>
                <a:gd name="connsiteY0" fmla="*/ 3825 h 234585"/>
                <a:gd name="connsiteX1" fmla="*/ 3825 w 234585"/>
                <a:gd name="connsiteY1" fmla="*/ 233821 h 234585"/>
                <a:gd name="connsiteX2" fmla="*/ 233311 w 234585"/>
                <a:gd name="connsiteY2" fmla="*/ 234841 h 234585"/>
                <a:gd name="connsiteX3" fmla="*/ 214952 w 234585"/>
                <a:gd name="connsiteY3" fmla="*/ 9434 h 2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585" h="234585">
                  <a:moveTo>
                    <a:pt x="21674" y="3825"/>
                  </a:moveTo>
                  <a:lnTo>
                    <a:pt x="3825" y="233821"/>
                  </a:lnTo>
                  <a:lnTo>
                    <a:pt x="233311" y="234841"/>
                  </a:lnTo>
                  <a:lnTo>
                    <a:pt x="214952" y="9434"/>
                  </a:lnTo>
                  <a:close/>
                </a:path>
              </a:pathLst>
            </a:custGeom>
            <a:solidFill>
              <a:srgbClr val="505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0">
              <a:extLst>
                <a:ext uri="{FF2B5EF4-FFF2-40B4-BE49-F238E27FC236}">
                  <a16:creationId xmlns:a16="http://schemas.microsoft.com/office/drawing/2014/main" xmlns="" id="{6F53F187-B1E1-4AA9-80FA-4D641871622D}"/>
                </a:ext>
              </a:extLst>
            </p:cNvPr>
            <p:cNvSpPr/>
            <p:nvPr/>
          </p:nvSpPr>
          <p:spPr>
            <a:xfrm>
              <a:off x="3021926" y="4899895"/>
              <a:ext cx="203988" cy="50997"/>
            </a:xfrm>
            <a:custGeom>
              <a:avLst/>
              <a:gdLst>
                <a:gd name="connsiteX0" fmla="*/ 6885 w 203987"/>
                <a:gd name="connsiteY0" fmla="*/ 3825 h 50996"/>
                <a:gd name="connsiteX1" fmla="*/ 3825 w 203987"/>
                <a:gd name="connsiteY1" fmla="*/ 43602 h 50996"/>
                <a:gd name="connsiteX2" fmla="*/ 91540 w 203987"/>
                <a:gd name="connsiteY2" fmla="*/ 47682 h 50996"/>
                <a:gd name="connsiteX3" fmla="*/ 90520 w 203987"/>
                <a:gd name="connsiteY3" fmla="*/ 24733 h 50996"/>
                <a:gd name="connsiteX4" fmla="*/ 105819 w 203987"/>
                <a:gd name="connsiteY4" fmla="*/ 21164 h 50996"/>
                <a:gd name="connsiteX5" fmla="*/ 104289 w 203987"/>
                <a:gd name="connsiteY5" fmla="*/ 47682 h 50996"/>
                <a:gd name="connsiteX6" fmla="*/ 203223 w 203987"/>
                <a:gd name="connsiteY6" fmla="*/ 45642 h 50996"/>
                <a:gd name="connsiteX7" fmla="*/ 200163 w 203987"/>
                <a:gd name="connsiteY7" fmla="*/ 9434 h 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987" h="50996">
                  <a:moveTo>
                    <a:pt x="6885" y="3825"/>
                  </a:moveTo>
                  <a:lnTo>
                    <a:pt x="3825" y="43602"/>
                  </a:lnTo>
                  <a:lnTo>
                    <a:pt x="91540" y="47682"/>
                  </a:lnTo>
                  <a:lnTo>
                    <a:pt x="90520" y="24733"/>
                  </a:lnTo>
                  <a:lnTo>
                    <a:pt x="105819" y="21164"/>
                  </a:lnTo>
                  <a:lnTo>
                    <a:pt x="104289" y="47682"/>
                  </a:lnTo>
                  <a:lnTo>
                    <a:pt x="203223" y="45642"/>
                  </a:lnTo>
                  <a:lnTo>
                    <a:pt x="200163" y="9434"/>
                  </a:lnTo>
                  <a:close/>
                </a:path>
              </a:pathLst>
            </a:custGeom>
            <a:solidFill>
              <a:srgbClr val="4144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1">
              <a:extLst>
                <a:ext uri="{FF2B5EF4-FFF2-40B4-BE49-F238E27FC236}">
                  <a16:creationId xmlns:a16="http://schemas.microsoft.com/office/drawing/2014/main" xmlns="" id="{B9406D9B-0FE1-47CC-BA69-152BE09A67DC}"/>
                </a:ext>
              </a:extLst>
            </p:cNvPr>
            <p:cNvSpPr/>
            <p:nvPr/>
          </p:nvSpPr>
          <p:spPr>
            <a:xfrm>
              <a:off x="2992858" y="4522008"/>
              <a:ext cx="122393" cy="413075"/>
            </a:xfrm>
            <a:custGeom>
              <a:avLst/>
              <a:gdLst>
                <a:gd name="connsiteX0" fmla="*/ 96129 w 122392"/>
                <a:gd name="connsiteY0" fmla="*/ 3825 h 413075"/>
                <a:gd name="connsiteX1" fmla="*/ 120608 w 122392"/>
                <a:gd name="connsiteY1" fmla="*/ 412310 h 413075"/>
                <a:gd name="connsiteX2" fmla="*/ 3825 w 122392"/>
                <a:gd name="connsiteY2" fmla="*/ 407211 h 413075"/>
                <a:gd name="connsiteX3" fmla="*/ 32383 w 122392"/>
                <a:gd name="connsiteY3" fmla="*/ 225152 h 413075"/>
                <a:gd name="connsiteX4" fmla="*/ 3825 w 122392"/>
                <a:gd name="connsiteY4" fmla="*/ 37483 h 413075"/>
                <a:gd name="connsiteX5" fmla="*/ 96129 w 122392"/>
                <a:gd name="connsiteY5" fmla="*/ 3825 h 413075"/>
                <a:gd name="connsiteX6" fmla="*/ 96129 w 122392"/>
                <a:gd name="connsiteY6" fmla="*/ 3825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392" h="413075">
                  <a:moveTo>
                    <a:pt x="96129" y="3825"/>
                  </a:moveTo>
                  <a:lnTo>
                    <a:pt x="120608" y="412310"/>
                  </a:lnTo>
                  <a:lnTo>
                    <a:pt x="3825" y="407211"/>
                  </a:lnTo>
                  <a:lnTo>
                    <a:pt x="32383" y="225152"/>
                  </a:lnTo>
                  <a:lnTo>
                    <a:pt x="3825" y="37483"/>
                  </a:lnTo>
                  <a:cubicBezTo>
                    <a:pt x="3825" y="37993"/>
                    <a:pt x="85930" y="12494"/>
                    <a:pt x="96129" y="3825"/>
                  </a:cubicBezTo>
                  <a:lnTo>
                    <a:pt x="96129" y="3825"/>
                  </a:lnTo>
                  <a:close/>
                </a:path>
              </a:pathLst>
            </a:custGeom>
            <a:solidFill>
              <a:srgbClr val="5D6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02">
              <a:extLst>
                <a:ext uri="{FF2B5EF4-FFF2-40B4-BE49-F238E27FC236}">
                  <a16:creationId xmlns:a16="http://schemas.microsoft.com/office/drawing/2014/main" xmlns="" id="{334EE9F3-45ED-4F32-9E45-68AF4A17C778}"/>
                </a:ext>
              </a:extLst>
            </p:cNvPr>
            <p:cNvSpPr/>
            <p:nvPr/>
          </p:nvSpPr>
          <p:spPr>
            <a:xfrm>
              <a:off x="3217755" y="4556176"/>
              <a:ext cx="56097" cy="142791"/>
            </a:xfrm>
            <a:custGeom>
              <a:avLst/>
              <a:gdLst>
                <a:gd name="connsiteX0" fmla="*/ 3825 w 56096"/>
                <a:gd name="connsiteY0" fmla="*/ 27793 h 142791"/>
                <a:gd name="connsiteX1" fmla="*/ 25244 w 56096"/>
                <a:gd name="connsiteY1" fmla="*/ 3825 h 142791"/>
                <a:gd name="connsiteX2" fmla="*/ 37993 w 56096"/>
                <a:gd name="connsiteY2" fmla="*/ 48192 h 142791"/>
                <a:gd name="connsiteX3" fmla="*/ 52782 w 56096"/>
                <a:gd name="connsiteY3" fmla="*/ 139987 h 142791"/>
                <a:gd name="connsiteX4" fmla="*/ 5865 w 56096"/>
                <a:gd name="connsiteY4" fmla="*/ 139477 h 142791"/>
                <a:gd name="connsiteX5" fmla="*/ 3825 w 56096"/>
                <a:gd name="connsiteY5" fmla="*/ 27793 h 14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96" h="142791">
                  <a:moveTo>
                    <a:pt x="3825" y="27793"/>
                  </a:moveTo>
                  <a:lnTo>
                    <a:pt x="25244" y="3825"/>
                  </a:lnTo>
                  <a:cubicBezTo>
                    <a:pt x="25244" y="3825"/>
                    <a:pt x="31363" y="6885"/>
                    <a:pt x="37993" y="48192"/>
                  </a:cubicBezTo>
                  <a:cubicBezTo>
                    <a:pt x="44112" y="89500"/>
                    <a:pt x="52782" y="139987"/>
                    <a:pt x="52782" y="139987"/>
                  </a:cubicBezTo>
                  <a:lnTo>
                    <a:pt x="5865" y="139477"/>
                  </a:lnTo>
                  <a:lnTo>
                    <a:pt x="3825" y="27793"/>
                  </a:lnTo>
                  <a:close/>
                </a:path>
              </a:pathLst>
            </a:custGeom>
            <a:solidFill>
              <a:srgbClr val="545F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03">
              <a:extLst>
                <a:ext uri="{FF2B5EF4-FFF2-40B4-BE49-F238E27FC236}">
                  <a16:creationId xmlns:a16="http://schemas.microsoft.com/office/drawing/2014/main" xmlns="" id="{8D12891E-0AD2-42B6-A7AC-9AD80D344754}"/>
                </a:ext>
              </a:extLst>
            </p:cNvPr>
            <p:cNvSpPr/>
            <p:nvPr/>
          </p:nvSpPr>
          <p:spPr>
            <a:xfrm>
              <a:off x="3122390" y="4522008"/>
              <a:ext cx="122393" cy="413075"/>
            </a:xfrm>
            <a:custGeom>
              <a:avLst/>
              <a:gdLst>
                <a:gd name="connsiteX0" fmla="*/ 28303 w 122392"/>
                <a:gd name="connsiteY0" fmla="*/ 3825 h 413075"/>
                <a:gd name="connsiteX1" fmla="*/ 3825 w 122392"/>
                <a:gd name="connsiteY1" fmla="*/ 412310 h 413075"/>
                <a:gd name="connsiteX2" fmla="*/ 120608 w 122392"/>
                <a:gd name="connsiteY2" fmla="*/ 410270 h 413075"/>
                <a:gd name="connsiteX3" fmla="*/ 92050 w 122392"/>
                <a:gd name="connsiteY3" fmla="*/ 225661 h 413075"/>
                <a:gd name="connsiteX4" fmla="*/ 120608 w 122392"/>
                <a:gd name="connsiteY4" fmla="*/ 37993 h 413075"/>
                <a:gd name="connsiteX5" fmla="*/ 28303 w 122392"/>
                <a:gd name="connsiteY5" fmla="*/ 3825 h 413075"/>
                <a:gd name="connsiteX6" fmla="*/ 28303 w 122392"/>
                <a:gd name="connsiteY6" fmla="*/ 3825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392" h="413075">
                  <a:moveTo>
                    <a:pt x="28303" y="3825"/>
                  </a:moveTo>
                  <a:lnTo>
                    <a:pt x="3825" y="412310"/>
                  </a:lnTo>
                  <a:lnTo>
                    <a:pt x="120608" y="410270"/>
                  </a:lnTo>
                  <a:lnTo>
                    <a:pt x="92050" y="225661"/>
                  </a:lnTo>
                  <a:lnTo>
                    <a:pt x="120608" y="37993"/>
                  </a:lnTo>
                  <a:cubicBezTo>
                    <a:pt x="120608" y="37993"/>
                    <a:pt x="38503" y="12494"/>
                    <a:pt x="28303" y="3825"/>
                  </a:cubicBezTo>
                  <a:lnTo>
                    <a:pt x="28303" y="3825"/>
                  </a:lnTo>
                  <a:close/>
                </a:path>
              </a:pathLst>
            </a:custGeom>
            <a:solidFill>
              <a:srgbClr val="5D6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04">
              <a:extLst>
                <a:ext uri="{FF2B5EF4-FFF2-40B4-BE49-F238E27FC236}">
                  <a16:creationId xmlns:a16="http://schemas.microsoft.com/office/drawing/2014/main" xmlns="" id="{F25F3452-87B8-4C9F-89F8-5B2BC7BB472A}"/>
                </a:ext>
              </a:extLst>
            </p:cNvPr>
            <p:cNvSpPr/>
            <p:nvPr/>
          </p:nvSpPr>
          <p:spPr>
            <a:xfrm>
              <a:off x="2997347" y="4699956"/>
              <a:ext cx="193788" cy="229486"/>
            </a:xfrm>
            <a:custGeom>
              <a:avLst/>
              <a:gdLst>
                <a:gd name="connsiteX0" fmla="*/ 4522 w 193788"/>
                <a:gd name="connsiteY0" fmla="*/ 34854 h 229486"/>
                <a:gd name="connsiteX1" fmla="*/ 150835 w 193788"/>
                <a:gd name="connsiteY1" fmla="*/ 4522 h 229486"/>
                <a:gd name="connsiteX2" fmla="*/ 190484 w 193788"/>
                <a:gd name="connsiteY2" fmla="*/ 195777 h 229486"/>
                <a:gd name="connsiteX3" fmla="*/ 44171 w 193788"/>
                <a:gd name="connsiteY3" fmla="*/ 226110 h 22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788" h="229486">
                  <a:moveTo>
                    <a:pt x="4522" y="34854"/>
                  </a:moveTo>
                  <a:lnTo>
                    <a:pt x="150835" y="4522"/>
                  </a:lnTo>
                  <a:lnTo>
                    <a:pt x="190484" y="195777"/>
                  </a:lnTo>
                  <a:lnTo>
                    <a:pt x="44171" y="226110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05">
              <a:extLst>
                <a:ext uri="{FF2B5EF4-FFF2-40B4-BE49-F238E27FC236}">
                  <a16:creationId xmlns:a16="http://schemas.microsoft.com/office/drawing/2014/main" xmlns="" id="{7F9B91DE-40ED-41B5-ACB3-CE244EA9415D}"/>
                </a:ext>
              </a:extLst>
            </p:cNvPr>
            <p:cNvSpPr/>
            <p:nvPr/>
          </p:nvSpPr>
          <p:spPr>
            <a:xfrm>
              <a:off x="3061704" y="4701007"/>
              <a:ext cx="127492" cy="224387"/>
            </a:xfrm>
            <a:custGeom>
              <a:avLst/>
              <a:gdLst>
                <a:gd name="connsiteX0" fmla="*/ 22694 w 127492"/>
                <a:gd name="connsiteY0" fmla="*/ 17084 h 224386"/>
                <a:gd name="connsiteX1" fmla="*/ 86950 w 127492"/>
                <a:gd name="connsiteY1" fmla="*/ 3825 h 224386"/>
                <a:gd name="connsiteX2" fmla="*/ 126727 w 127492"/>
                <a:gd name="connsiteY2" fmla="*/ 195063 h 224386"/>
                <a:gd name="connsiteX3" fmla="*/ 3825 w 127492"/>
                <a:gd name="connsiteY3" fmla="*/ 220562 h 224386"/>
                <a:gd name="connsiteX4" fmla="*/ 22694 w 127492"/>
                <a:gd name="connsiteY4" fmla="*/ 17084 h 224386"/>
                <a:gd name="connsiteX5" fmla="*/ 22694 w 127492"/>
                <a:gd name="connsiteY5" fmla="*/ 17084 h 22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92" h="224386">
                  <a:moveTo>
                    <a:pt x="22694" y="17084"/>
                  </a:moveTo>
                  <a:lnTo>
                    <a:pt x="86950" y="3825"/>
                  </a:lnTo>
                  <a:lnTo>
                    <a:pt x="126727" y="195063"/>
                  </a:lnTo>
                  <a:lnTo>
                    <a:pt x="3825" y="220562"/>
                  </a:lnTo>
                  <a:cubicBezTo>
                    <a:pt x="9944" y="158855"/>
                    <a:pt x="18104" y="75730"/>
                    <a:pt x="22694" y="17084"/>
                  </a:cubicBezTo>
                  <a:lnTo>
                    <a:pt x="22694" y="17084"/>
                  </a:lnTo>
                  <a:close/>
                </a:path>
              </a:pathLst>
            </a:custGeom>
            <a:solidFill>
              <a:srgbClr val="FCB4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06">
              <a:extLst>
                <a:ext uri="{FF2B5EF4-FFF2-40B4-BE49-F238E27FC236}">
                  <a16:creationId xmlns:a16="http://schemas.microsoft.com/office/drawing/2014/main" xmlns="" id="{9A47C429-8F15-4CB4-BD94-AC873B49966D}"/>
                </a:ext>
              </a:extLst>
            </p:cNvPr>
            <p:cNvSpPr/>
            <p:nvPr/>
          </p:nvSpPr>
          <p:spPr>
            <a:xfrm>
              <a:off x="3008343" y="4692338"/>
              <a:ext cx="260084" cy="183589"/>
            </a:xfrm>
            <a:custGeom>
              <a:avLst/>
              <a:gdLst>
                <a:gd name="connsiteX0" fmla="*/ 253014 w 260084"/>
                <a:gd name="connsiteY0" fmla="*/ 3825 h 183589"/>
                <a:gd name="connsiteX1" fmla="*/ 256073 w 260084"/>
                <a:gd name="connsiteY1" fmla="*/ 129277 h 183589"/>
                <a:gd name="connsiteX2" fmla="*/ 60755 w 260084"/>
                <a:gd name="connsiteY2" fmla="*/ 167525 h 183589"/>
                <a:gd name="connsiteX3" fmla="*/ 19448 w 260084"/>
                <a:gd name="connsiteY3" fmla="*/ 182824 h 183589"/>
                <a:gd name="connsiteX4" fmla="*/ 11798 w 260084"/>
                <a:gd name="connsiteY4" fmla="*/ 174155 h 183589"/>
                <a:gd name="connsiteX5" fmla="*/ 7208 w 260084"/>
                <a:gd name="connsiteY5" fmla="*/ 164975 h 183589"/>
                <a:gd name="connsiteX6" fmla="*/ 12308 w 260084"/>
                <a:gd name="connsiteY6" fmla="*/ 160385 h 183589"/>
                <a:gd name="connsiteX7" fmla="*/ 7208 w 260084"/>
                <a:gd name="connsiteY7" fmla="*/ 149676 h 183589"/>
                <a:gd name="connsiteX8" fmla="*/ 13328 w 260084"/>
                <a:gd name="connsiteY8" fmla="*/ 143556 h 183589"/>
                <a:gd name="connsiteX9" fmla="*/ 5168 w 260084"/>
                <a:gd name="connsiteY9" fmla="*/ 132337 h 183589"/>
                <a:gd name="connsiteX10" fmla="*/ 42396 w 260084"/>
                <a:gd name="connsiteY10" fmla="*/ 126217 h 183589"/>
                <a:gd name="connsiteX11" fmla="*/ 59735 w 260084"/>
                <a:gd name="connsiteY11" fmla="*/ 126217 h 183589"/>
                <a:gd name="connsiteX12" fmla="*/ 220376 w 260084"/>
                <a:gd name="connsiteY12" fmla="*/ 98679 h 183589"/>
                <a:gd name="connsiteX13" fmla="*/ 215786 w 260084"/>
                <a:gd name="connsiteY13" fmla="*/ 3825 h 183589"/>
                <a:gd name="connsiteX14" fmla="*/ 253014 w 260084"/>
                <a:gd name="connsiteY14" fmla="*/ 3825 h 18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084" h="183589">
                  <a:moveTo>
                    <a:pt x="253014" y="3825"/>
                  </a:moveTo>
                  <a:cubicBezTo>
                    <a:pt x="254543" y="33913"/>
                    <a:pt x="259133" y="124178"/>
                    <a:pt x="256073" y="129277"/>
                  </a:cubicBezTo>
                  <a:cubicBezTo>
                    <a:pt x="252504" y="134887"/>
                    <a:pt x="60755" y="167525"/>
                    <a:pt x="60755" y="167525"/>
                  </a:cubicBezTo>
                  <a:cubicBezTo>
                    <a:pt x="60755" y="167525"/>
                    <a:pt x="26587" y="182314"/>
                    <a:pt x="19448" y="182824"/>
                  </a:cubicBezTo>
                  <a:cubicBezTo>
                    <a:pt x="11798" y="182824"/>
                    <a:pt x="11798" y="174155"/>
                    <a:pt x="11798" y="174155"/>
                  </a:cubicBezTo>
                  <a:cubicBezTo>
                    <a:pt x="11798" y="174155"/>
                    <a:pt x="5678" y="169055"/>
                    <a:pt x="7208" y="164975"/>
                  </a:cubicBezTo>
                  <a:cubicBezTo>
                    <a:pt x="8738" y="160895"/>
                    <a:pt x="12308" y="160385"/>
                    <a:pt x="12308" y="160385"/>
                  </a:cubicBezTo>
                  <a:cubicBezTo>
                    <a:pt x="12308" y="160385"/>
                    <a:pt x="4658" y="154266"/>
                    <a:pt x="7208" y="149676"/>
                  </a:cubicBezTo>
                  <a:cubicBezTo>
                    <a:pt x="9758" y="145086"/>
                    <a:pt x="13328" y="143556"/>
                    <a:pt x="13328" y="143556"/>
                  </a:cubicBezTo>
                  <a:cubicBezTo>
                    <a:pt x="13328" y="143556"/>
                    <a:pt x="-441" y="135907"/>
                    <a:pt x="5168" y="132337"/>
                  </a:cubicBezTo>
                  <a:cubicBezTo>
                    <a:pt x="10778" y="129277"/>
                    <a:pt x="39336" y="127747"/>
                    <a:pt x="42396" y="126217"/>
                  </a:cubicBezTo>
                  <a:cubicBezTo>
                    <a:pt x="45456" y="124688"/>
                    <a:pt x="59735" y="126217"/>
                    <a:pt x="59735" y="126217"/>
                  </a:cubicBezTo>
                  <a:lnTo>
                    <a:pt x="220376" y="98679"/>
                  </a:lnTo>
                  <a:lnTo>
                    <a:pt x="215786" y="3825"/>
                  </a:lnTo>
                  <a:lnTo>
                    <a:pt x="253014" y="382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07">
              <a:extLst>
                <a:ext uri="{FF2B5EF4-FFF2-40B4-BE49-F238E27FC236}">
                  <a16:creationId xmlns:a16="http://schemas.microsoft.com/office/drawing/2014/main" xmlns="" id="{8A6C53DC-1C50-40AB-871B-BC596DB14B7F}"/>
                </a:ext>
              </a:extLst>
            </p:cNvPr>
            <p:cNvSpPr/>
            <p:nvPr/>
          </p:nvSpPr>
          <p:spPr>
            <a:xfrm>
              <a:off x="2740423" y="4402165"/>
              <a:ext cx="183589" cy="219287"/>
            </a:xfrm>
            <a:custGeom>
              <a:avLst/>
              <a:gdLst>
                <a:gd name="connsiteX0" fmla="*/ 3825 w 183589"/>
                <a:gd name="connsiteY0" fmla="*/ 25753 h 219286"/>
                <a:gd name="connsiteX1" fmla="*/ 151716 w 183589"/>
                <a:gd name="connsiteY1" fmla="*/ 3825 h 219286"/>
                <a:gd name="connsiteX2" fmla="*/ 180784 w 183589"/>
                <a:gd name="connsiteY2" fmla="*/ 197103 h 219286"/>
                <a:gd name="connsiteX3" fmla="*/ 32893 w 183589"/>
                <a:gd name="connsiteY3" fmla="*/ 219032 h 21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589" h="219286">
                  <a:moveTo>
                    <a:pt x="3825" y="25753"/>
                  </a:moveTo>
                  <a:lnTo>
                    <a:pt x="151716" y="3825"/>
                  </a:lnTo>
                  <a:lnTo>
                    <a:pt x="180784" y="197103"/>
                  </a:lnTo>
                  <a:lnTo>
                    <a:pt x="32893" y="219032"/>
                  </a:lnTo>
                  <a:close/>
                </a:path>
              </a:pathLst>
            </a:custGeom>
            <a:solidFill>
              <a:srgbClr val="2319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08">
              <a:extLst>
                <a:ext uri="{FF2B5EF4-FFF2-40B4-BE49-F238E27FC236}">
                  <a16:creationId xmlns:a16="http://schemas.microsoft.com/office/drawing/2014/main" xmlns="" id="{33FC6110-BB64-4BEC-A1B3-0CB590C7F848}"/>
                </a:ext>
              </a:extLst>
            </p:cNvPr>
            <p:cNvSpPr/>
            <p:nvPr/>
          </p:nvSpPr>
          <p:spPr>
            <a:xfrm>
              <a:off x="2802640" y="4402165"/>
              <a:ext cx="122393" cy="214187"/>
            </a:xfrm>
            <a:custGeom>
              <a:avLst/>
              <a:gdLst>
                <a:gd name="connsiteX0" fmla="*/ 24224 w 122392"/>
                <a:gd name="connsiteY0" fmla="*/ 13514 h 214187"/>
                <a:gd name="connsiteX1" fmla="*/ 89500 w 122392"/>
                <a:gd name="connsiteY1" fmla="*/ 3825 h 214187"/>
                <a:gd name="connsiteX2" fmla="*/ 118568 w 122392"/>
                <a:gd name="connsiteY2" fmla="*/ 197103 h 214187"/>
                <a:gd name="connsiteX3" fmla="*/ 3825 w 122392"/>
                <a:gd name="connsiteY3" fmla="*/ 213932 h 21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92" h="214187">
                  <a:moveTo>
                    <a:pt x="24224" y="13514"/>
                  </a:moveTo>
                  <a:lnTo>
                    <a:pt x="89500" y="3825"/>
                  </a:lnTo>
                  <a:lnTo>
                    <a:pt x="118568" y="197103"/>
                  </a:lnTo>
                  <a:lnTo>
                    <a:pt x="3825" y="213932"/>
                  </a:lnTo>
                  <a:close/>
                </a:path>
              </a:pathLst>
            </a:custGeom>
            <a:solidFill>
              <a:srgbClr val="5553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09">
              <a:extLst>
                <a:ext uri="{FF2B5EF4-FFF2-40B4-BE49-F238E27FC236}">
                  <a16:creationId xmlns:a16="http://schemas.microsoft.com/office/drawing/2014/main" xmlns="" id="{051AC2D3-ABAA-4FC2-A8C3-99DC285846F8}"/>
                </a:ext>
              </a:extLst>
            </p:cNvPr>
            <p:cNvSpPr/>
            <p:nvPr/>
          </p:nvSpPr>
          <p:spPr>
            <a:xfrm>
              <a:off x="3096382" y="4428174"/>
              <a:ext cx="20399" cy="45897"/>
            </a:xfrm>
            <a:custGeom>
              <a:avLst/>
              <a:gdLst>
                <a:gd name="connsiteX0" fmla="*/ 11474 w 20398"/>
                <a:gd name="connsiteY0" fmla="*/ 3825 h 45897"/>
                <a:gd name="connsiteX1" fmla="*/ 10454 w 20398"/>
                <a:gd name="connsiteY1" fmla="*/ 3825 h 45897"/>
                <a:gd name="connsiteX2" fmla="*/ 3825 w 20398"/>
                <a:gd name="connsiteY2" fmla="*/ 41053 h 45897"/>
                <a:gd name="connsiteX3" fmla="*/ 19634 w 20398"/>
                <a:gd name="connsiteY3" fmla="*/ 45642 h 45897"/>
                <a:gd name="connsiteX4" fmla="*/ 10454 w 20398"/>
                <a:gd name="connsiteY4" fmla="*/ 37483 h 4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8" h="45897">
                  <a:moveTo>
                    <a:pt x="11474" y="3825"/>
                  </a:moveTo>
                  <a:lnTo>
                    <a:pt x="10454" y="3825"/>
                  </a:lnTo>
                  <a:lnTo>
                    <a:pt x="3825" y="41053"/>
                  </a:lnTo>
                  <a:lnTo>
                    <a:pt x="19634" y="45642"/>
                  </a:lnTo>
                  <a:lnTo>
                    <a:pt x="10454" y="37483"/>
                  </a:lnTo>
                  <a:close/>
                </a:path>
              </a:pathLst>
            </a:custGeom>
            <a:solidFill>
              <a:srgbClr val="E78D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10">
              <a:extLst>
                <a:ext uri="{FF2B5EF4-FFF2-40B4-BE49-F238E27FC236}">
                  <a16:creationId xmlns:a16="http://schemas.microsoft.com/office/drawing/2014/main" xmlns="" id="{D5084F0B-E638-46E9-A42B-80F400EC146D}"/>
                </a:ext>
              </a:extLst>
            </p:cNvPr>
            <p:cNvSpPr/>
            <p:nvPr/>
          </p:nvSpPr>
          <p:spPr>
            <a:xfrm>
              <a:off x="3092302" y="4477131"/>
              <a:ext cx="45897" cy="15299"/>
            </a:xfrm>
            <a:custGeom>
              <a:avLst/>
              <a:gdLst>
                <a:gd name="connsiteX0" fmla="*/ 46662 w 45897"/>
                <a:gd name="connsiteY0" fmla="*/ 3825 h 15299"/>
                <a:gd name="connsiteX1" fmla="*/ 25243 w 45897"/>
                <a:gd name="connsiteY1" fmla="*/ 12494 h 15299"/>
                <a:gd name="connsiteX2" fmla="*/ 3825 w 45897"/>
                <a:gd name="connsiteY2" fmla="*/ 3825 h 15299"/>
                <a:gd name="connsiteX3" fmla="*/ 46662 w 45897"/>
                <a:gd name="connsiteY3" fmla="*/ 3825 h 1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97" h="15299">
                  <a:moveTo>
                    <a:pt x="46662" y="3825"/>
                  </a:moveTo>
                  <a:cubicBezTo>
                    <a:pt x="43602" y="8924"/>
                    <a:pt x="34933" y="12494"/>
                    <a:pt x="25243" y="12494"/>
                  </a:cubicBezTo>
                  <a:cubicBezTo>
                    <a:pt x="15044" y="12494"/>
                    <a:pt x="6885" y="8924"/>
                    <a:pt x="3825" y="3825"/>
                  </a:cubicBezTo>
                  <a:lnTo>
                    <a:pt x="46662" y="3825"/>
                  </a:lnTo>
                  <a:close/>
                </a:path>
              </a:pathLst>
            </a:custGeom>
            <a:solidFill>
              <a:srgbClr val="C631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86" name="图形 3104">
            <a:extLst>
              <a:ext uri="{FF2B5EF4-FFF2-40B4-BE49-F238E27FC236}">
                <a16:creationId xmlns:a16="http://schemas.microsoft.com/office/drawing/2014/main" xmlns="" id="{29BE7BF4-D6D0-449C-AB0C-19DED75FF8FE}"/>
              </a:ext>
            </a:extLst>
          </p:cNvPr>
          <p:cNvGrpSpPr/>
          <p:nvPr/>
        </p:nvGrpSpPr>
        <p:grpSpPr>
          <a:xfrm>
            <a:off x="5890884" y="988771"/>
            <a:ext cx="1237676" cy="2809715"/>
            <a:chOff x="3585375" y="4325775"/>
            <a:chExt cx="481890" cy="1238610"/>
          </a:xfrm>
        </p:grpSpPr>
        <p:sp>
          <p:nvSpPr>
            <p:cNvPr id="187" name="任意多边形: 形状 111">
              <a:extLst>
                <a:ext uri="{FF2B5EF4-FFF2-40B4-BE49-F238E27FC236}">
                  <a16:creationId xmlns:a16="http://schemas.microsoft.com/office/drawing/2014/main" xmlns="" id="{96404320-36DC-4A27-BDA2-D128A83A4462}"/>
                </a:ext>
              </a:extLst>
            </p:cNvPr>
            <p:cNvSpPr/>
            <p:nvPr/>
          </p:nvSpPr>
          <p:spPr>
            <a:xfrm>
              <a:off x="3848587" y="4499569"/>
              <a:ext cx="56097" cy="76495"/>
            </a:xfrm>
            <a:custGeom>
              <a:avLst/>
              <a:gdLst>
                <a:gd name="connsiteX0" fmla="*/ 50742 w 56096"/>
                <a:gd name="connsiteY0" fmla="*/ 3825 h 76495"/>
                <a:gd name="connsiteX1" fmla="*/ 49212 w 56096"/>
                <a:gd name="connsiteY1" fmla="*/ 34423 h 76495"/>
                <a:gd name="connsiteX2" fmla="*/ 54312 w 56096"/>
                <a:gd name="connsiteY2" fmla="*/ 58391 h 76495"/>
                <a:gd name="connsiteX3" fmla="*/ 46662 w 56096"/>
                <a:gd name="connsiteY3" fmla="*/ 62471 h 76495"/>
                <a:gd name="connsiteX4" fmla="*/ 50742 w 56096"/>
                <a:gd name="connsiteY4" fmla="*/ 74201 h 76495"/>
                <a:gd name="connsiteX5" fmla="*/ 33403 w 56096"/>
                <a:gd name="connsiteY5" fmla="*/ 69101 h 76495"/>
                <a:gd name="connsiteX6" fmla="*/ 23204 w 56096"/>
                <a:gd name="connsiteY6" fmla="*/ 73181 h 76495"/>
                <a:gd name="connsiteX7" fmla="*/ 23714 w 56096"/>
                <a:gd name="connsiteY7" fmla="*/ 66041 h 76495"/>
                <a:gd name="connsiteX8" fmla="*/ 3825 w 56096"/>
                <a:gd name="connsiteY8" fmla="*/ 58901 h 76495"/>
                <a:gd name="connsiteX9" fmla="*/ 8924 w 56096"/>
                <a:gd name="connsiteY9" fmla="*/ 34933 h 76495"/>
                <a:gd name="connsiteX10" fmla="*/ 7904 w 56096"/>
                <a:gd name="connsiteY10" fmla="*/ 4335 h 76495"/>
                <a:gd name="connsiteX11" fmla="*/ 50742 w 56096"/>
                <a:gd name="connsiteY11" fmla="*/ 4335 h 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96" h="76495">
                  <a:moveTo>
                    <a:pt x="50742" y="3825"/>
                  </a:moveTo>
                  <a:cubicBezTo>
                    <a:pt x="50742" y="4845"/>
                    <a:pt x="47682" y="20654"/>
                    <a:pt x="49212" y="34423"/>
                  </a:cubicBezTo>
                  <a:cubicBezTo>
                    <a:pt x="51252" y="48192"/>
                    <a:pt x="54312" y="58391"/>
                    <a:pt x="54312" y="58391"/>
                  </a:cubicBezTo>
                  <a:cubicBezTo>
                    <a:pt x="54312" y="58391"/>
                    <a:pt x="50742" y="59921"/>
                    <a:pt x="46662" y="62471"/>
                  </a:cubicBezTo>
                  <a:cubicBezTo>
                    <a:pt x="49212" y="69101"/>
                    <a:pt x="50742" y="73691"/>
                    <a:pt x="50742" y="74201"/>
                  </a:cubicBezTo>
                  <a:cubicBezTo>
                    <a:pt x="50742" y="74710"/>
                    <a:pt x="42582" y="72161"/>
                    <a:pt x="33403" y="69101"/>
                  </a:cubicBezTo>
                  <a:cubicBezTo>
                    <a:pt x="28303" y="71651"/>
                    <a:pt x="23714" y="73691"/>
                    <a:pt x="23204" y="73181"/>
                  </a:cubicBezTo>
                  <a:cubicBezTo>
                    <a:pt x="23204" y="73181"/>
                    <a:pt x="23204" y="70121"/>
                    <a:pt x="23714" y="66041"/>
                  </a:cubicBezTo>
                  <a:cubicBezTo>
                    <a:pt x="13514" y="62471"/>
                    <a:pt x="3825" y="58901"/>
                    <a:pt x="3825" y="58901"/>
                  </a:cubicBezTo>
                  <a:cubicBezTo>
                    <a:pt x="3825" y="58901"/>
                    <a:pt x="6885" y="48702"/>
                    <a:pt x="8924" y="34933"/>
                  </a:cubicBezTo>
                  <a:cubicBezTo>
                    <a:pt x="10964" y="21164"/>
                    <a:pt x="7904" y="5355"/>
                    <a:pt x="7904" y="4335"/>
                  </a:cubicBezTo>
                  <a:lnTo>
                    <a:pt x="50742" y="433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12">
              <a:extLst>
                <a:ext uri="{FF2B5EF4-FFF2-40B4-BE49-F238E27FC236}">
                  <a16:creationId xmlns:a16="http://schemas.microsoft.com/office/drawing/2014/main" xmlns="" id="{50D37928-9109-46C4-B040-2E6970C7069B}"/>
                </a:ext>
              </a:extLst>
            </p:cNvPr>
            <p:cNvSpPr/>
            <p:nvPr/>
          </p:nvSpPr>
          <p:spPr>
            <a:xfrm>
              <a:off x="3852157" y="4499569"/>
              <a:ext cx="50997" cy="30598"/>
            </a:xfrm>
            <a:custGeom>
              <a:avLst/>
              <a:gdLst>
                <a:gd name="connsiteX0" fmla="*/ 47172 w 50996"/>
                <a:gd name="connsiteY0" fmla="*/ 3825 h 30598"/>
                <a:gd name="connsiteX1" fmla="*/ 45132 w 50996"/>
                <a:gd name="connsiteY1" fmla="*/ 24733 h 30598"/>
                <a:gd name="connsiteX2" fmla="*/ 25244 w 50996"/>
                <a:gd name="connsiteY2" fmla="*/ 27793 h 30598"/>
                <a:gd name="connsiteX3" fmla="*/ 5865 w 50996"/>
                <a:gd name="connsiteY3" fmla="*/ 24733 h 30598"/>
                <a:gd name="connsiteX4" fmla="*/ 3825 w 50996"/>
                <a:gd name="connsiteY4" fmla="*/ 3825 h 30598"/>
                <a:gd name="connsiteX5" fmla="*/ 47172 w 50996"/>
                <a:gd name="connsiteY5" fmla="*/ 3825 h 3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96" h="30598">
                  <a:moveTo>
                    <a:pt x="47172" y="3825"/>
                  </a:moveTo>
                  <a:cubicBezTo>
                    <a:pt x="47172" y="4335"/>
                    <a:pt x="45132" y="14024"/>
                    <a:pt x="45132" y="24733"/>
                  </a:cubicBezTo>
                  <a:cubicBezTo>
                    <a:pt x="39013" y="26773"/>
                    <a:pt x="32383" y="27793"/>
                    <a:pt x="25244" y="27793"/>
                  </a:cubicBezTo>
                  <a:cubicBezTo>
                    <a:pt x="18614" y="27793"/>
                    <a:pt x="11984" y="26773"/>
                    <a:pt x="5865" y="24733"/>
                  </a:cubicBezTo>
                  <a:cubicBezTo>
                    <a:pt x="5865" y="14534"/>
                    <a:pt x="3825" y="4335"/>
                    <a:pt x="3825" y="3825"/>
                  </a:cubicBezTo>
                  <a:lnTo>
                    <a:pt x="47172" y="3825"/>
                  </a:lnTo>
                  <a:close/>
                </a:path>
              </a:pathLst>
            </a:custGeom>
            <a:solidFill>
              <a:srgbClr val="F8BD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13">
              <a:extLst>
                <a:ext uri="{FF2B5EF4-FFF2-40B4-BE49-F238E27FC236}">
                  <a16:creationId xmlns:a16="http://schemas.microsoft.com/office/drawing/2014/main" xmlns="" id="{06D25481-0D1B-48D8-A5C6-71CA75DE4C27}"/>
                </a:ext>
              </a:extLst>
            </p:cNvPr>
            <p:cNvSpPr/>
            <p:nvPr/>
          </p:nvSpPr>
          <p:spPr>
            <a:xfrm>
              <a:off x="3800650" y="4353718"/>
              <a:ext cx="152991" cy="168290"/>
            </a:xfrm>
            <a:custGeom>
              <a:avLst/>
              <a:gdLst>
                <a:gd name="connsiteX0" fmla="*/ 76750 w 152990"/>
                <a:gd name="connsiteY0" fmla="*/ 3825 h 168289"/>
                <a:gd name="connsiteX1" fmla="*/ 149676 w 152990"/>
                <a:gd name="connsiteY1" fmla="*/ 85930 h 168289"/>
                <a:gd name="connsiteX2" fmla="*/ 76750 w 152990"/>
                <a:gd name="connsiteY2" fmla="*/ 168035 h 168289"/>
                <a:gd name="connsiteX3" fmla="*/ 3825 w 152990"/>
                <a:gd name="connsiteY3" fmla="*/ 85930 h 168289"/>
                <a:gd name="connsiteX4" fmla="*/ 76750 w 152990"/>
                <a:gd name="connsiteY4" fmla="*/ 3825 h 168289"/>
                <a:gd name="connsiteX5" fmla="*/ 76750 w 152990"/>
                <a:gd name="connsiteY5" fmla="*/ 3825 h 16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990" h="168289">
                  <a:moveTo>
                    <a:pt x="76750" y="3825"/>
                  </a:moveTo>
                  <a:cubicBezTo>
                    <a:pt x="117548" y="3825"/>
                    <a:pt x="149676" y="40543"/>
                    <a:pt x="149676" y="85930"/>
                  </a:cubicBezTo>
                  <a:cubicBezTo>
                    <a:pt x="149676" y="131317"/>
                    <a:pt x="117038" y="168035"/>
                    <a:pt x="76750" y="168035"/>
                  </a:cubicBezTo>
                  <a:cubicBezTo>
                    <a:pt x="36463" y="168035"/>
                    <a:pt x="3825" y="131317"/>
                    <a:pt x="3825" y="85930"/>
                  </a:cubicBezTo>
                  <a:cubicBezTo>
                    <a:pt x="3825" y="40543"/>
                    <a:pt x="36463" y="3825"/>
                    <a:pt x="76750" y="3825"/>
                  </a:cubicBezTo>
                  <a:lnTo>
                    <a:pt x="76750" y="382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14">
              <a:extLst>
                <a:ext uri="{FF2B5EF4-FFF2-40B4-BE49-F238E27FC236}">
                  <a16:creationId xmlns:a16="http://schemas.microsoft.com/office/drawing/2014/main" xmlns="" id="{169C143D-305B-45BE-AA85-FFAD719E1B7A}"/>
                </a:ext>
              </a:extLst>
            </p:cNvPr>
            <p:cNvSpPr/>
            <p:nvPr/>
          </p:nvSpPr>
          <p:spPr>
            <a:xfrm>
              <a:off x="3791088" y="4431294"/>
              <a:ext cx="35698" cy="35698"/>
            </a:xfrm>
            <a:custGeom>
              <a:avLst/>
              <a:gdLst>
                <a:gd name="connsiteX0" fmla="*/ 31236 w 35697"/>
                <a:gd name="connsiteY0" fmla="*/ 32323 h 35697"/>
                <a:gd name="connsiteX1" fmla="*/ 9817 w 35697"/>
                <a:gd name="connsiteY1" fmla="*/ 31303 h 35697"/>
                <a:gd name="connsiteX2" fmla="*/ 7777 w 35697"/>
                <a:gd name="connsiteY2" fmla="*/ 5805 h 35697"/>
                <a:gd name="connsiteX3" fmla="*/ 24606 w 35697"/>
                <a:gd name="connsiteY3" fmla="*/ 6824 h 35697"/>
                <a:gd name="connsiteX4" fmla="*/ 31746 w 35697"/>
                <a:gd name="connsiteY4" fmla="*/ 16004 h 35697"/>
                <a:gd name="connsiteX5" fmla="*/ 31236 w 35697"/>
                <a:gd name="connsiteY5" fmla="*/ 32323 h 35697"/>
                <a:gd name="connsiteX6" fmla="*/ 31236 w 35697"/>
                <a:gd name="connsiteY6" fmla="*/ 32323 h 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97" h="35697">
                  <a:moveTo>
                    <a:pt x="31236" y="32323"/>
                  </a:moveTo>
                  <a:cubicBezTo>
                    <a:pt x="31236" y="32323"/>
                    <a:pt x="18486" y="40992"/>
                    <a:pt x="9817" y="31303"/>
                  </a:cubicBezTo>
                  <a:cubicBezTo>
                    <a:pt x="1147" y="21614"/>
                    <a:pt x="3187" y="8354"/>
                    <a:pt x="7777" y="5805"/>
                  </a:cubicBezTo>
                  <a:cubicBezTo>
                    <a:pt x="12367" y="3765"/>
                    <a:pt x="17976" y="2235"/>
                    <a:pt x="24606" y="6824"/>
                  </a:cubicBezTo>
                  <a:cubicBezTo>
                    <a:pt x="31236" y="11414"/>
                    <a:pt x="31236" y="11924"/>
                    <a:pt x="31746" y="16004"/>
                  </a:cubicBezTo>
                  <a:cubicBezTo>
                    <a:pt x="32256" y="20594"/>
                    <a:pt x="31236" y="32323"/>
                    <a:pt x="31236" y="32323"/>
                  </a:cubicBezTo>
                  <a:lnTo>
                    <a:pt x="31236" y="32323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15">
              <a:extLst>
                <a:ext uri="{FF2B5EF4-FFF2-40B4-BE49-F238E27FC236}">
                  <a16:creationId xmlns:a16="http://schemas.microsoft.com/office/drawing/2014/main" xmlns="" id="{89EC0E94-0319-478C-AF97-B72CDEF566A8}"/>
                </a:ext>
              </a:extLst>
            </p:cNvPr>
            <p:cNvSpPr/>
            <p:nvPr/>
          </p:nvSpPr>
          <p:spPr>
            <a:xfrm>
              <a:off x="3928548" y="4431294"/>
              <a:ext cx="35698" cy="35698"/>
            </a:xfrm>
            <a:custGeom>
              <a:avLst/>
              <a:gdLst>
                <a:gd name="connsiteX0" fmla="*/ 4949 w 35697"/>
                <a:gd name="connsiteY0" fmla="*/ 32323 h 35697"/>
                <a:gd name="connsiteX1" fmla="*/ 26368 w 35697"/>
                <a:gd name="connsiteY1" fmla="*/ 31303 h 35697"/>
                <a:gd name="connsiteX2" fmla="*/ 28407 w 35697"/>
                <a:gd name="connsiteY2" fmla="*/ 5805 h 35697"/>
                <a:gd name="connsiteX3" fmla="*/ 11578 w 35697"/>
                <a:gd name="connsiteY3" fmla="*/ 6824 h 35697"/>
                <a:gd name="connsiteX4" fmla="*/ 3929 w 35697"/>
                <a:gd name="connsiteY4" fmla="*/ 16004 h 35697"/>
                <a:gd name="connsiteX5" fmla="*/ 4949 w 35697"/>
                <a:gd name="connsiteY5" fmla="*/ 32323 h 35697"/>
                <a:gd name="connsiteX6" fmla="*/ 4949 w 35697"/>
                <a:gd name="connsiteY6" fmla="*/ 32323 h 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97" h="35697">
                  <a:moveTo>
                    <a:pt x="4949" y="32323"/>
                  </a:moveTo>
                  <a:cubicBezTo>
                    <a:pt x="4949" y="32323"/>
                    <a:pt x="17698" y="40992"/>
                    <a:pt x="26368" y="31303"/>
                  </a:cubicBezTo>
                  <a:cubicBezTo>
                    <a:pt x="35037" y="21614"/>
                    <a:pt x="32997" y="8354"/>
                    <a:pt x="28407" y="5805"/>
                  </a:cubicBezTo>
                  <a:cubicBezTo>
                    <a:pt x="23818" y="3765"/>
                    <a:pt x="18208" y="2235"/>
                    <a:pt x="11578" y="6824"/>
                  </a:cubicBezTo>
                  <a:cubicBezTo>
                    <a:pt x="4949" y="11414"/>
                    <a:pt x="4439" y="11924"/>
                    <a:pt x="3929" y="16004"/>
                  </a:cubicBezTo>
                  <a:cubicBezTo>
                    <a:pt x="3419" y="20594"/>
                    <a:pt x="4949" y="32323"/>
                    <a:pt x="4949" y="32323"/>
                  </a:cubicBezTo>
                  <a:lnTo>
                    <a:pt x="4949" y="32323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16">
              <a:extLst>
                <a:ext uri="{FF2B5EF4-FFF2-40B4-BE49-F238E27FC236}">
                  <a16:creationId xmlns:a16="http://schemas.microsoft.com/office/drawing/2014/main" xmlns="" id="{3CD2D41C-2EF1-4C24-9269-1BC94D315D97}"/>
                </a:ext>
              </a:extLst>
            </p:cNvPr>
            <p:cNvSpPr/>
            <p:nvPr/>
          </p:nvSpPr>
          <p:spPr>
            <a:xfrm>
              <a:off x="3799743" y="4325775"/>
              <a:ext cx="152991" cy="127492"/>
            </a:xfrm>
            <a:custGeom>
              <a:avLst/>
              <a:gdLst>
                <a:gd name="connsiteX0" fmla="*/ 14421 w 152990"/>
                <a:gd name="connsiteY0" fmla="*/ 80725 h 127492"/>
                <a:gd name="connsiteX1" fmla="*/ 30230 w 152990"/>
                <a:gd name="connsiteY1" fmla="*/ 70526 h 127492"/>
                <a:gd name="connsiteX2" fmla="*/ 40939 w 152990"/>
                <a:gd name="connsiteY2" fmla="*/ 55737 h 127492"/>
                <a:gd name="connsiteX3" fmla="*/ 97545 w 152990"/>
                <a:gd name="connsiteY3" fmla="*/ 79195 h 127492"/>
                <a:gd name="connsiteX4" fmla="*/ 143443 w 152990"/>
                <a:gd name="connsiteY4" fmla="*/ 89395 h 127492"/>
                <a:gd name="connsiteX5" fmla="*/ 147013 w 152990"/>
                <a:gd name="connsiteY5" fmla="*/ 109793 h 127492"/>
                <a:gd name="connsiteX6" fmla="*/ 147013 w 152990"/>
                <a:gd name="connsiteY6" fmla="*/ 125603 h 127492"/>
                <a:gd name="connsiteX7" fmla="*/ 154152 w 152990"/>
                <a:gd name="connsiteY7" fmla="*/ 91945 h 127492"/>
                <a:gd name="connsiteX8" fmla="*/ 124574 w 152990"/>
                <a:gd name="connsiteY8" fmla="*/ 18509 h 127492"/>
                <a:gd name="connsiteX9" fmla="*/ 49098 w 152990"/>
                <a:gd name="connsiteY9" fmla="*/ 7800 h 127492"/>
                <a:gd name="connsiteX10" fmla="*/ 31249 w 152990"/>
                <a:gd name="connsiteY10" fmla="*/ 22589 h 127492"/>
                <a:gd name="connsiteX11" fmla="*/ 7281 w 152990"/>
                <a:gd name="connsiteY11" fmla="*/ 46557 h 127492"/>
                <a:gd name="connsiteX12" fmla="*/ 5751 w 152990"/>
                <a:gd name="connsiteY12" fmla="*/ 113363 h 127492"/>
                <a:gd name="connsiteX13" fmla="*/ 11361 w 152990"/>
                <a:gd name="connsiteY13" fmla="*/ 127132 h 127492"/>
                <a:gd name="connsiteX14" fmla="*/ 14421 w 152990"/>
                <a:gd name="connsiteY14" fmla="*/ 80725 h 1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990" h="127492">
                  <a:moveTo>
                    <a:pt x="14421" y="80725"/>
                  </a:moveTo>
                  <a:cubicBezTo>
                    <a:pt x="14421" y="80725"/>
                    <a:pt x="22070" y="80215"/>
                    <a:pt x="30230" y="70526"/>
                  </a:cubicBezTo>
                  <a:cubicBezTo>
                    <a:pt x="37879" y="60326"/>
                    <a:pt x="40939" y="55737"/>
                    <a:pt x="40939" y="55737"/>
                  </a:cubicBezTo>
                  <a:cubicBezTo>
                    <a:pt x="40939" y="55737"/>
                    <a:pt x="62868" y="71036"/>
                    <a:pt x="97545" y="79195"/>
                  </a:cubicBezTo>
                  <a:cubicBezTo>
                    <a:pt x="132223" y="87355"/>
                    <a:pt x="143443" y="89395"/>
                    <a:pt x="143443" y="89395"/>
                  </a:cubicBezTo>
                  <a:cubicBezTo>
                    <a:pt x="143443" y="89395"/>
                    <a:pt x="147523" y="102144"/>
                    <a:pt x="147013" y="109793"/>
                  </a:cubicBezTo>
                  <a:cubicBezTo>
                    <a:pt x="146503" y="117443"/>
                    <a:pt x="147013" y="125603"/>
                    <a:pt x="147013" y="125603"/>
                  </a:cubicBezTo>
                  <a:cubicBezTo>
                    <a:pt x="147013" y="125603"/>
                    <a:pt x="154152" y="111323"/>
                    <a:pt x="154152" y="91945"/>
                  </a:cubicBezTo>
                  <a:cubicBezTo>
                    <a:pt x="154662" y="72566"/>
                    <a:pt x="150072" y="38398"/>
                    <a:pt x="124574" y="18509"/>
                  </a:cubicBezTo>
                  <a:cubicBezTo>
                    <a:pt x="99075" y="-1380"/>
                    <a:pt x="60828" y="3210"/>
                    <a:pt x="49098" y="7800"/>
                  </a:cubicBezTo>
                  <a:cubicBezTo>
                    <a:pt x="37879" y="12389"/>
                    <a:pt x="31249" y="22589"/>
                    <a:pt x="31249" y="22589"/>
                  </a:cubicBezTo>
                  <a:cubicBezTo>
                    <a:pt x="31249" y="22589"/>
                    <a:pt x="12381" y="24119"/>
                    <a:pt x="7281" y="46557"/>
                  </a:cubicBezTo>
                  <a:cubicBezTo>
                    <a:pt x="2691" y="68996"/>
                    <a:pt x="3201" y="104184"/>
                    <a:pt x="5751" y="113363"/>
                  </a:cubicBezTo>
                  <a:cubicBezTo>
                    <a:pt x="8301" y="122033"/>
                    <a:pt x="11361" y="127132"/>
                    <a:pt x="11361" y="127132"/>
                  </a:cubicBezTo>
                  <a:lnTo>
                    <a:pt x="14421" y="80725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17">
              <a:extLst>
                <a:ext uri="{FF2B5EF4-FFF2-40B4-BE49-F238E27FC236}">
                  <a16:creationId xmlns:a16="http://schemas.microsoft.com/office/drawing/2014/main" xmlns="" id="{1CCC56E0-6AE0-4930-9727-19299FC60606}"/>
                </a:ext>
              </a:extLst>
            </p:cNvPr>
            <p:cNvSpPr/>
            <p:nvPr/>
          </p:nvSpPr>
          <p:spPr>
            <a:xfrm>
              <a:off x="3760872" y="4541387"/>
              <a:ext cx="234586" cy="443673"/>
            </a:xfrm>
            <a:custGeom>
              <a:avLst/>
              <a:gdLst>
                <a:gd name="connsiteX0" fmla="*/ 117038 w 234585"/>
                <a:gd name="connsiteY0" fmla="*/ 17594 h 443673"/>
                <a:gd name="connsiteX1" fmla="*/ 80830 w 234585"/>
                <a:gd name="connsiteY1" fmla="*/ 3825 h 443673"/>
                <a:gd name="connsiteX2" fmla="*/ 20144 w 234585"/>
                <a:gd name="connsiteY2" fmla="*/ 25243 h 443673"/>
                <a:gd name="connsiteX3" fmla="*/ 3825 w 234585"/>
                <a:gd name="connsiteY3" fmla="*/ 438319 h 443673"/>
                <a:gd name="connsiteX4" fmla="*/ 231271 w 234585"/>
                <a:gd name="connsiteY4" fmla="*/ 439849 h 443673"/>
                <a:gd name="connsiteX5" fmla="*/ 213932 w 234585"/>
                <a:gd name="connsiteY5" fmla="*/ 25243 h 443673"/>
                <a:gd name="connsiteX6" fmla="*/ 153246 w 234585"/>
                <a:gd name="connsiteY6" fmla="*/ 3825 h 44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585" h="443673">
                  <a:moveTo>
                    <a:pt x="117038" y="17594"/>
                  </a:moveTo>
                  <a:lnTo>
                    <a:pt x="80830" y="3825"/>
                  </a:lnTo>
                  <a:lnTo>
                    <a:pt x="20144" y="25243"/>
                  </a:lnTo>
                  <a:lnTo>
                    <a:pt x="3825" y="438319"/>
                  </a:lnTo>
                  <a:lnTo>
                    <a:pt x="231271" y="439849"/>
                  </a:lnTo>
                  <a:lnTo>
                    <a:pt x="213932" y="25243"/>
                  </a:lnTo>
                  <a:lnTo>
                    <a:pt x="153246" y="3825"/>
                  </a:lnTo>
                  <a:close/>
                </a:path>
              </a:pathLst>
            </a:custGeom>
            <a:solidFill>
              <a:srgbClr val="95C9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18">
              <a:extLst>
                <a:ext uri="{FF2B5EF4-FFF2-40B4-BE49-F238E27FC236}">
                  <a16:creationId xmlns:a16="http://schemas.microsoft.com/office/drawing/2014/main" xmlns="" id="{9222D270-AC90-4D6D-98D0-985275D05200}"/>
                </a:ext>
              </a:extLst>
            </p:cNvPr>
            <p:cNvSpPr/>
            <p:nvPr/>
          </p:nvSpPr>
          <p:spPr>
            <a:xfrm>
              <a:off x="3704773" y="5467491"/>
              <a:ext cx="137692" cy="96894"/>
            </a:xfrm>
            <a:custGeom>
              <a:avLst/>
              <a:gdLst>
                <a:gd name="connsiteX0" fmla="*/ 82362 w 137691"/>
                <a:gd name="connsiteY0" fmla="*/ 3825 h 96894"/>
                <a:gd name="connsiteX1" fmla="*/ 3827 w 137691"/>
                <a:gd name="connsiteY1" fmla="*/ 82360 h 96894"/>
                <a:gd name="connsiteX2" fmla="*/ 5867 w 137691"/>
                <a:gd name="connsiteY2" fmla="*/ 96639 h 96894"/>
                <a:gd name="connsiteX3" fmla="*/ 109901 w 137691"/>
                <a:gd name="connsiteY3" fmla="*/ 94599 h 96894"/>
                <a:gd name="connsiteX4" fmla="*/ 118060 w 137691"/>
                <a:gd name="connsiteY4" fmla="*/ 65021 h 96894"/>
                <a:gd name="connsiteX5" fmla="*/ 120610 w 137691"/>
                <a:gd name="connsiteY5" fmla="*/ 94089 h 96894"/>
                <a:gd name="connsiteX6" fmla="*/ 137949 w 137691"/>
                <a:gd name="connsiteY6" fmla="*/ 94599 h 96894"/>
                <a:gd name="connsiteX7" fmla="*/ 132340 w 137691"/>
                <a:gd name="connsiteY7" fmla="*/ 7904 h 96894"/>
                <a:gd name="connsiteX8" fmla="*/ 82362 w 137691"/>
                <a:gd name="connsiteY8" fmla="*/ 3825 h 9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691" h="96894">
                  <a:moveTo>
                    <a:pt x="82362" y="3825"/>
                  </a:moveTo>
                  <a:cubicBezTo>
                    <a:pt x="82362" y="3825"/>
                    <a:pt x="3317" y="75221"/>
                    <a:pt x="3827" y="82360"/>
                  </a:cubicBezTo>
                  <a:cubicBezTo>
                    <a:pt x="4337" y="89500"/>
                    <a:pt x="5867" y="96639"/>
                    <a:pt x="5867" y="96639"/>
                  </a:cubicBezTo>
                  <a:lnTo>
                    <a:pt x="109901" y="94599"/>
                  </a:lnTo>
                  <a:lnTo>
                    <a:pt x="118060" y="65021"/>
                  </a:lnTo>
                  <a:lnTo>
                    <a:pt x="120610" y="94089"/>
                  </a:lnTo>
                  <a:lnTo>
                    <a:pt x="137949" y="94599"/>
                  </a:lnTo>
                  <a:lnTo>
                    <a:pt x="132340" y="7904"/>
                  </a:lnTo>
                  <a:lnTo>
                    <a:pt x="82362" y="3825"/>
                  </a:lnTo>
                  <a:close/>
                </a:path>
              </a:pathLst>
            </a:custGeom>
            <a:solidFill>
              <a:srgbClr val="505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19">
              <a:extLst>
                <a:ext uri="{FF2B5EF4-FFF2-40B4-BE49-F238E27FC236}">
                  <a16:creationId xmlns:a16="http://schemas.microsoft.com/office/drawing/2014/main" xmlns="" id="{B35E384F-FC12-4947-BBEC-D9C5767C4DDB}"/>
                </a:ext>
              </a:extLst>
            </p:cNvPr>
            <p:cNvSpPr/>
            <p:nvPr/>
          </p:nvSpPr>
          <p:spPr>
            <a:xfrm>
              <a:off x="3918453" y="5467491"/>
              <a:ext cx="137692" cy="96894"/>
            </a:xfrm>
            <a:custGeom>
              <a:avLst/>
              <a:gdLst>
                <a:gd name="connsiteX0" fmla="*/ 60431 w 137691"/>
                <a:gd name="connsiteY0" fmla="*/ 3825 h 96894"/>
                <a:gd name="connsiteX1" fmla="*/ 138457 w 137691"/>
                <a:gd name="connsiteY1" fmla="*/ 82360 h 96894"/>
                <a:gd name="connsiteX2" fmla="*/ 136417 w 137691"/>
                <a:gd name="connsiteY2" fmla="*/ 96639 h 96894"/>
                <a:gd name="connsiteX3" fmla="*/ 32383 w 137691"/>
                <a:gd name="connsiteY3" fmla="*/ 94599 h 96894"/>
                <a:gd name="connsiteX4" fmla="*/ 23714 w 137691"/>
                <a:gd name="connsiteY4" fmla="*/ 65021 h 96894"/>
                <a:gd name="connsiteX5" fmla="*/ 21164 w 137691"/>
                <a:gd name="connsiteY5" fmla="*/ 94089 h 96894"/>
                <a:gd name="connsiteX6" fmla="*/ 3825 w 137691"/>
                <a:gd name="connsiteY6" fmla="*/ 94599 h 96894"/>
                <a:gd name="connsiteX7" fmla="*/ 9434 w 137691"/>
                <a:gd name="connsiteY7" fmla="*/ 7904 h 96894"/>
                <a:gd name="connsiteX8" fmla="*/ 60431 w 137691"/>
                <a:gd name="connsiteY8" fmla="*/ 3825 h 9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691" h="96894">
                  <a:moveTo>
                    <a:pt x="60431" y="3825"/>
                  </a:moveTo>
                  <a:cubicBezTo>
                    <a:pt x="60431" y="3825"/>
                    <a:pt x="139477" y="75221"/>
                    <a:pt x="138457" y="82360"/>
                  </a:cubicBezTo>
                  <a:cubicBezTo>
                    <a:pt x="137947" y="89500"/>
                    <a:pt x="136417" y="96639"/>
                    <a:pt x="136417" y="96639"/>
                  </a:cubicBezTo>
                  <a:lnTo>
                    <a:pt x="32383" y="94599"/>
                  </a:lnTo>
                  <a:lnTo>
                    <a:pt x="23714" y="65021"/>
                  </a:lnTo>
                  <a:lnTo>
                    <a:pt x="21164" y="94089"/>
                  </a:lnTo>
                  <a:lnTo>
                    <a:pt x="3825" y="94599"/>
                  </a:lnTo>
                  <a:lnTo>
                    <a:pt x="9434" y="7904"/>
                  </a:lnTo>
                  <a:lnTo>
                    <a:pt x="60431" y="3825"/>
                  </a:lnTo>
                  <a:close/>
                </a:path>
              </a:pathLst>
            </a:custGeom>
            <a:solidFill>
              <a:srgbClr val="505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20">
              <a:extLst>
                <a:ext uri="{FF2B5EF4-FFF2-40B4-BE49-F238E27FC236}">
                  <a16:creationId xmlns:a16="http://schemas.microsoft.com/office/drawing/2014/main" xmlns="" id="{E2853F17-D645-47A6-B886-07431038F66C}"/>
                </a:ext>
              </a:extLst>
            </p:cNvPr>
            <p:cNvSpPr/>
            <p:nvPr/>
          </p:nvSpPr>
          <p:spPr>
            <a:xfrm>
              <a:off x="3765462" y="4924374"/>
              <a:ext cx="234586" cy="566066"/>
            </a:xfrm>
            <a:custGeom>
              <a:avLst/>
              <a:gdLst>
                <a:gd name="connsiteX0" fmla="*/ 14534 w 234585"/>
                <a:gd name="connsiteY0" fmla="*/ 3825 h 566066"/>
                <a:gd name="connsiteX1" fmla="*/ 3825 w 234585"/>
                <a:gd name="connsiteY1" fmla="*/ 563261 h 566066"/>
                <a:gd name="connsiteX2" fmla="*/ 80830 w 234585"/>
                <a:gd name="connsiteY2" fmla="*/ 562241 h 566066"/>
                <a:gd name="connsiteX3" fmla="*/ 118058 w 234585"/>
                <a:gd name="connsiteY3" fmla="*/ 127747 h 566066"/>
                <a:gd name="connsiteX4" fmla="*/ 155286 w 234585"/>
                <a:gd name="connsiteY4" fmla="*/ 562241 h 566066"/>
                <a:gd name="connsiteX5" fmla="*/ 232291 w 234585"/>
                <a:gd name="connsiteY5" fmla="*/ 563261 h 566066"/>
                <a:gd name="connsiteX6" fmla="*/ 221582 w 234585"/>
                <a:gd name="connsiteY6" fmla="*/ 3825 h 566066"/>
                <a:gd name="connsiteX7" fmla="*/ 118568 w 234585"/>
                <a:gd name="connsiteY7" fmla="*/ 14024 h 566066"/>
                <a:gd name="connsiteX8" fmla="*/ 14534 w 234585"/>
                <a:gd name="connsiteY8" fmla="*/ 3825 h 56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85" h="566066">
                  <a:moveTo>
                    <a:pt x="14534" y="3825"/>
                  </a:moveTo>
                  <a:cubicBezTo>
                    <a:pt x="15554" y="10454"/>
                    <a:pt x="3825" y="563261"/>
                    <a:pt x="3825" y="563261"/>
                  </a:cubicBezTo>
                  <a:lnTo>
                    <a:pt x="80830" y="562241"/>
                  </a:lnTo>
                  <a:lnTo>
                    <a:pt x="118058" y="127747"/>
                  </a:lnTo>
                  <a:lnTo>
                    <a:pt x="155286" y="562241"/>
                  </a:lnTo>
                  <a:lnTo>
                    <a:pt x="232291" y="563261"/>
                  </a:lnTo>
                  <a:cubicBezTo>
                    <a:pt x="232291" y="563261"/>
                    <a:pt x="220562" y="10454"/>
                    <a:pt x="221582" y="3825"/>
                  </a:cubicBezTo>
                  <a:lnTo>
                    <a:pt x="118568" y="14024"/>
                  </a:lnTo>
                  <a:lnTo>
                    <a:pt x="14534" y="3825"/>
                  </a:lnTo>
                  <a:close/>
                </a:path>
              </a:pathLst>
            </a:custGeom>
            <a:solidFill>
              <a:srgbClr val="2C4C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21">
              <a:extLst>
                <a:ext uri="{FF2B5EF4-FFF2-40B4-BE49-F238E27FC236}">
                  <a16:creationId xmlns:a16="http://schemas.microsoft.com/office/drawing/2014/main" xmlns="" id="{75AB5266-E1CA-4550-938E-E61A91275C18}"/>
                </a:ext>
              </a:extLst>
            </p:cNvPr>
            <p:cNvSpPr/>
            <p:nvPr/>
          </p:nvSpPr>
          <p:spPr>
            <a:xfrm>
              <a:off x="3775661" y="4924374"/>
              <a:ext cx="214187" cy="81595"/>
            </a:xfrm>
            <a:custGeom>
              <a:avLst/>
              <a:gdLst>
                <a:gd name="connsiteX0" fmla="*/ 4335 w 214187"/>
                <a:gd name="connsiteY0" fmla="*/ 3825 h 81595"/>
                <a:gd name="connsiteX1" fmla="*/ 3825 w 214187"/>
                <a:gd name="connsiteY1" fmla="*/ 71651 h 81595"/>
                <a:gd name="connsiteX2" fmla="*/ 37483 w 214187"/>
                <a:gd name="connsiteY2" fmla="*/ 73181 h 81595"/>
                <a:gd name="connsiteX3" fmla="*/ 41563 w 214187"/>
                <a:gd name="connsiteY3" fmla="*/ 81850 h 81595"/>
                <a:gd name="connsiteX4" fmla="*/ 56352 w 214187"/>
                <a:gd name="connsiteY4" fmla="*/ 75221 h 81595"/>
                <a:gd name="connsiteX5" fmla="*/ 66551 w 214187"/>
                <a:gd name="connsiteY5" fmla="*/ 79300 h 81595"/>
                <a:gd name="connsiteX6" fmla="*/ 66041 w 214187"/>
                <a:gd name="connsiteY6" fmla="*/ 71141 h 81595"/>
                <a:gd name="connsiteX7" fmla="*/ 144066 w 214187"/>
                <a:gd name="connsiteY7" fmla="*/ 35443 h 81595"/>
                <a:gd name="connsiteX8" fmla="*/ 140497 w 214187"/>
                <a:gd name="connsiteY8" fmla="*/ 79300 h 81595"/>
                <a:gd name="connsiteX9" fmla="*/ 212402 w 214187"/>
                <a:gd name="connsiteY9" fmla="*/ 72161 h 81595"/>
                <a:gd name="connsiteX10" fmla="*/ 211892 w 214187"/>
                <a:gd name="connsiteY10" fmla="*/ 4335 h 81595"/>
                <a:gd name="connsiteX11" fmla="*/ 108879 w 214187"/>
                <a:gd name="connsiteY11" fmla="*/ 14534 h 81595"/>
                <a:gd name="connsiteX12" fmla="*/ 4335 w 214187"/>
                <a:gd name="connsiteY12" fmla="*/ 3825 h 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187" h="81595">
                  <a:moveTo>
                    <a:pt x="4335" y="3825"/>
                  </a:moveTo>
                  <a:cubicBezTo>
                    <a:pt x="4845" y="5355"/>
                    <a:pt x="4335" y="31363"/>
                    <a:pt x="3825" y="71651"/>
                  </a:cubicBezTo>
                  <a:cubicBezTo>
                    <a:pt x="14024" y="71651"/>
                    <a:pt x="26773" y="72161"/>
                    <a:pt x="37483" y="73181"/>
                  </a:cubicBezTo>
                  <a:lnTo>
                    <a:pt x="41563" y="81850"/>
                  </a:lnTo>
                  <a:lnTo>
                    <a:pt x="56352" y="75221"/>
                  </a:lnTo>
                  <a:cubicBezTo>
                    <a:pt x="62471" y="76240"/>
                    <a:pt x="66551" y="77260"/>
                    <a:pt x="66551" y="79300"/>
                  </a:cubicBezTo>
                  <a:cubicBezTo>
                    <a:pt x="66551" y="79810"/>
                    <a:pt x="66551" y="77260"/>
                    <a:pt x="66041" y="71141"/>
                  </a:cubicBezTo>
                  <a:lnTo>
                    <a:pt x="144066" y="35443"/>
                  </a:lnTo>
                  <a:cubicBezTo>
                    <a:pt x="142027" y="64001"/>
                    <a:pt x="140497" y="81340"/>
                    <a:pt x="140497" y="79300"/>
                  </a:cubicBezTo>
                  <a:cubicBezTo>
                    <a:pt x="140497" y="73691"/>
                    <a:pt x="187924" y="72161"/>
                    <a:pt x="212402" y="72161"/>
                  </a:cubicBezTo>
                  <a:cubicBezTo>
                    <a:pt x="211892" y="31873"/>
                    <a:pt x="211382" y="5865"/>
                    <a:pt x="211892" y="4335"/>
                  </a:cubicBezTo>
                  <a:lnTo>
                    <a:pt x="108879" y="14534"/>
                  </a:lnTo>
                  <a:lnTo>
                    <a:pt x="4335" y="3825"/>
                  </a:lnTo>
                  <a:close/>
                </a:path>
              </a:pathLst>
            </a:custGeom>
            <a:solidFill>
              <a:srgbClr val="243D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22">
              <a:extLst>
                <a:ext uri="{FF2B5EF4-FFF2-40B4-BE49-F238E27FC236}">
                  <a16:creationId xmlns:a16="http://schemas.microsoft.com/office/drawing/2014/main" xmlns="" id="{AA419922-9C5E-4D3B-BAC4-BCE060226F1A}"/>
                </a:ext>
              </a:extLst>
            </p:cNvPr>
            <p:cNvSpPr/>
            <p:nvPr/>
          </p:nvSpPr>
          <p:spPr>
            <a:xfrm>
              <a:off x="3585375" y="4951332"/>
              <a:ext cx="234586" cy="203988"/>
            </a:xfrm>
            <a:custGeom>
              <a:avLst/>
              <a:gdLst>
                <a:gd name="connsiteX0" fmla="*/ 4713 w 234585"/>
                <a:gd name="connsiteY0" fmla="*/ 149111 h 203987"/>
                <a:gd name="connsiteX1" fmla="*/ 45059 w 234585"/>
                <a:gd name="connsiteY1" fmla="*/ 4713 h 203987"/>
                <a:gd name="connsiteX2" fmla="*/ 233170 w 234585"/>
                <a:gd name="connsiteY2" fmla="*/ 57273 h 203987"/>
                <a:gd name="connsiteX3" fmla="*/ 192824 w 234585"/>
                <a:gd name="connsiteY3" fmla="*/ 201672 h 20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585" h="203987">
                  <a:moveTo>
                    <a:pt x="4713" y="149111"/>
                  </a:moveTo>
                  <a:lnTo>
                    <a:pt x="45059" y="4713"/>
                  </a:lnTo>
                  <a:lnTo>
                    <a:pt x="233170" y="57273"/>
                  </a:lnTo>
                  <a:lnTo>
                    <a:pt x="192824" y="201672"/>
                  </a:lnTo>
                  <a:close/>
                </a:path>
              </a:pathLst>
            </a:custGeom>
            <a:solidFill>
              <a:srgbClr val="7C44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23">
              <a:extLst>
                <a:ext uri="{FF2B5EF4-FFF2-40B4-BE49-F238E27FC236}">
                  <a16:creationId xmlns:a16="http://schemas.microsoft.com/office/drawing/2014/main" xmlns="" id="{DF4D57D8-418D-4D8D-B9CE-3405E17A7D6E}"/>
                </a:ext>
              </a:extLst>
            </p:cNvPr>
            <p:cNvSpPr/>
            <p:nvPr/>
          </p:nvSpPr>
          <p:spPr>
            <a:xfrm>
              <a:off x="3586463" y="5025858"/>
              <a:ext cx="224387" cy="127492"/>
            </a:xfrm>
            <a:custGeom>
              <a:avLst/>
              <a:gdLst>
                <a:gd name="connsiteX0" fmla="*/ 224641 w 224386"/>
                <a:gd name="connsiteY0" fmla="*/ 9944 h 127492"/>
                <a:gd name="connsiteX1" fmla="*/ 192003 w 224386"/>
                <a:gd name="connsiteY1" fmla="*/ 127237 h 127492"/>
                <a:gd name="connsiteX2" fmla="*/ 3825 w 224386"/>
                <a:gd name="connsiteY2" fmla="*/ 74710 h 127492"/>
                <a:gd name="connsiteX3" fmla="*/ 23714 w 224386"/>
                <a:gd name="connsiteY3" fmla="*/ 3825 h 127492"/>
                <a:gd name="connsiteX4" fmla="*/ 224641 w 224386"/>
                <a:gd name="connsiteY4" fmla="*/ 9944 h 127492"/>
                <a:gd name="connsiteX5" fmla="*/ 224641 w 224386"/>
                <a:gd name="connsiteY5" fmla="*/ 9944 h 1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386" h="127492">
                  <a:moveTo>
                    <a:pt x="224641" y="9944"/>
                  </a:moveTo>
                  <a:lnTo>
                    <a:pt x="192003" y="127237"/>
                  </a:lnTo>
                  <a:lnTo>
                    <a:pt x="3825" y="74710"/>
                  </a:lnTo>
                  <a:lnTo>
                    <a:pt x="23714" y="3825"/>
                  </a:lnTo>
                  <a:cubicBezTo>
                    <a:pt x="94599" y="6375"/>
                    <a:pt x="172625" y="8414"/>
                    <a:pt x="224641" y="9944"/>
                  </a:cubicBezTo>
                  <a:lnTo>
                    <a:pt x="224641" y="9944"/>
                  </a:lnTo>
                  <a:close/>
                </a:path>
              </a:pathLst>
            </a:custGeom>
            <a:solidFill>
              <a:srgbClr val="703D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24">
              <a:extLst>
                <a:ext uri="{FF2B5EF4-FFF2-40B4-BE49-F238E27FC236}">
                  <a16:creationId xmlns:a16="http://schemas.microsoft.com/office/drawing/2014/main" xmlns="" id="{17609BE0-BFE1-41D4-B855-5C214F6EA746}"/>
                </a:ext>
              </a:extLst>
            </p:cNvPr>
            <p:cNvSpPr/>
            <p:nvPr/>
          </p:nvSpPr>
          <p:spPr>
            <a:xfrm>
              <a:off x="3659672" y="5035547"/>
              <a:ext cx="91795" cy="112193"/>
            </a:xfrm>
            <a:custGeom>
              <a:avLst/>
              <a:gdLst>
                <a:gd name="connsiteX0" fmla="*/ 21389 w 91794"/>
                <a:gd name="connsiteY0" fmla="*/ 3825 h 112193"/>
                <a:gd name="connsiteX1" fmla="*/ 4051 w 91794"/>
                <a:gd name="connsiteY1" fmla="*/ 86440 h 112193"/>
                <a:gd name="connsiteX2" fmla="*/ 18330 w 91794"/>
                <a:gd name="connsiteY2" fmla="*/ 94089 h 112193"/>
                <a:gd name="connsiteX3" fmla="*/ 26489 w 91794"/>
                <a:gd name="connsiteY3" fmla="*/ 105309 h 112193"/>
                <a:gd name="connsiteX4" fmla="*/ 40768 w 91794"/>
                <a:gd name="connsiteY4" fmla="*/ 99189 h 112193"/>
                <a:gd name="connsiteX5" fmla="*/ 51478 w 91794"/>
                <a:gd name="connsiteY5" fmla="*/ 109899 h 112193"/>
                <a:gd name="connsiteX6" fmla="*/ 64227 w 91794"/>
                <a:gd name="connsiteY6" fmla="*/ 100209 h 112193"/>
                <a:gd name="connsiteX7" fmla="*/ 73406 w 91794"/>
                <a:gd name="connsiteY7" fmla="*/ 109899 h 112193"/>
                <a:gd name="connsiteX8" fmla="*/ 81566 w 91794"/>
                <a:gd name="connsiteY8" fmla="*/ 72161 h 112193"/>
                <a:gd name="connsiteX9" fmla="*/ 89725 w 91794"/>
                <a:gd name="connsiteY9" fmla="*/ 66551 h 112193"/>
                <a:gd name="connsiteX10" fmla="*/ 81566 w 91794"/>
                <a:gd name="connsiteY10" fmla="*/ 25754 h 112193"/>
                <a:gd name="connsiteX11" fmla="*/ 21389 w 91794"/>
                <a:gd name="connsiteY11" fmla="*/ 3825 h 11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794" h="112193">
                  <a:moveTo>
                    <a:pt x="21389" y="3825"/>
                  </a:moveTo>
                  <a:cubicBezTo>
                    <a:pt x="21389" y="3825"/>
                    <a:pt x="1501" y="75731"/>
                    <a:pt x="4051" y="86440"/>
                  </a:cubicBezTo>
                  <a:cubicBezTo>
                    <a:pt x="6090" y="97149"/>
                    <a:pt x="18330" y="94089"/>
                    <a:pt x="18330" y="94089"/>
                  </a:cubicBezTo>
                  <a:cubicBezTo>
                    <a:pt x="18330" y="94089"/>
                    <a:pt x="16290" y="101229"/>
                    <a:pt x="26489" y="105309"/>
                  </a:cubicBezTo>
                  <a:cubicBezTo>
                    <a:pt x="36689" y="109899"/>
                    <a:pt x="40768" y="99189"/>
                    <a:pt x="40768" y="99189"/>
                  </a:cubicBezTo>
                  <a:cubicBezTo>
                    <a:pt x="40768" y="99189"/>
                    <a:pt x="44848" y="110918"/>
                    <a:pt x="51478" y="109899"/>
                  </a:cubicBezTo>
                  <a:cubicBezTo>
                    <a:pt x="58617" y="108879"/>
                    <a:pt x="64227" y="100209"/>
                    <a:pt x="64227" y="100209"/>
                  </a:cubicBezTo>
                  <a:cubicBezTo>
                    <a:pt x="64227" y="100209"/>
                    <a:pt x="67797" y="111938"/>
                    <a:pt x="73406" y="109899"/>
                  </a:cubicBezTo>
                  <a:cubicBezTo>
                    <a:pt x="78506" y="107349"/>
                    <a:pt x="81566" y="72161"/>
                    <a:pt x="81566" y="72161"/>
                  </a:cubicBezTo>
                  <a:cubicBezTo>
                    <a:pt x="81566" y="72161"/>
                    <a:pt x="89725" y="74201"/>
                    <a:pt x="89725" y="66551"/>
                  </a:cubicBezTo>
                  <a:cubicBezTo>
                    <a:pt x="89725" y="59411"/>
                    <a:pt x="81566" y="25754"/>
                    <a:pt x="81566" y="25754"/>
                  </a:cubicBezTo>
                  <a:lnTo>
                    <a:pt x="21389" y="382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125">
              <a:extLst>
                <a:ext uri="{FF2B5EF4-FFF2-40B4-BE49-F238E27FC236}">
                  <a16:creationId xmlns:a16="http://schemas.microsoft.com/office/drawing/2014/main" xmlns="" id="{64DB1028-60D5-4558-9CBC-2ECCD9F04FDF}"/>
                </a:ext>
              </a:extLst>
            </p:cNvPr>
            <p:cNvSpPr/>
            <p:nvPr/>
          </p:nvSpPr>
          <p:spPr>
            <a:xfrm>
              <a:off x="3669078" y="4562806"/>
              <a:ext cx="132592" cy="499770"/>
            </a:xfrm>
            <a:custGeom>
              <a:avLst/>
              <a:gdLst>
                <a:gd name="connsiteX0" fmla="*/ 128257 w 132592"/>
                <a:gd name="connsiteY0" fmla="*/ 54822 h 499770"/>
                <a:gd name="connsiteX1" fmla="*/ 111938 w 132592"/>
                <a:gd name="connsiteY1" fmla="*/ 3825 h 499770"/>
                <a:gd name="connsiteX2" fmla="*/ 71651 w 132592"/>
                <a:gd name="connsiteY2" fmla="*/ 49722 h 499770"/>
                <a:gd name="connsiteX3" fmla="*/ 3825 w 132592"/>
                <a:gd name="connsiteY3" fmla="*/ 489316 h 499770"/>
                <a:gd name="connsiteX4" fmla="*/ 71141 w 132592"/>
                <a:gd name="connsiteY4" fmla="*/ 499005 h 499770"/>
                <a:gd name="connsiteX5" fmla="*/ 128257 w 132592"/>
                <a:gd name="connsiteY5" fmla="*/ 54822 h 49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92" h="499770">
                  <a:moveTo>
                    <a:pt x="128257" y="54822"/>
                  </a:moveTo>
                  <a:cubicBezTo>
                    <a:pt x="133357" y="54822"/>
                    <a:pt x="111938" y="3825"/>
                    <a:pt x="111938" y="3825"/>
                  </a:cubicBezTo>
                  <a:cubicBezTo>
                    <a:pt x="111938" y="3825"/>
                    <a:pt x="87970" y="16064"/>
                    <a:pt x="71651" y="49722"/>
                  </a:cubicBezTo>
                  <a:cubicBezTo>
                    <a:pt x="55842" y="83380"/>
                    <a:pt x="3825" y="489316"/>
                    <a:pt x="3825" y="489316"/>
                  </a:cubicBezTo>
                  <a:lnTo>
                    <a:pt x="71141" y="499005"/>
                  </a:lnTo>
                  <a:lnTo>
                    <a:pt x="128257" y="54822"/>
                  </a:lnTo>
                  <a:close/>
                </a:path>
              </a:pathLst>
            </a:custGeom>
            <a:solidFill>
              <a:srgbClr val="484B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126">
              <a:extLst>
                <a:ext uri="{FF2B5EF4-FFF2-40B4-BE49-F238E27FC236}">
                  <a16:creationId xmlns:a16="http://schemas.microsoft.com/office/drawing/2014/main" xmlns="" id="{2C4D0D41-A266-4020-B5D5-CC25F6115661}"/>
                </a:ext>
              </a:extLst>
            </p:cNvPr>
            <p:cNvSpPr/>
            <p:nvPr/>
          </p:nvSpPr>
          <p:spPr>
            <a:xfrm>
              <a:off x="3752713" y="4552096"/>
              <a:ext cx="91795" cy="438574"/>
            </a:xfrm>
            <a:custGeom>
              <a:avLst/>
              <a:gdLst>
                <a:gd name="connsiteX0" fmla="*/ 58392 w 91794"/>
                <a:gd name="connsiteY0" fmla="*/ 3825 h 438573"/>
                <a:gd name="connsiteX1" fmla="*/ 88990 w 91794"/>
                <a:gd name="connsiteY1" fmla="*/ 435259 h 438573"/>
                <a:gd name="connsiteX2" fmla="*/ 3825 w 91794"/>
                <a:gd name="connsiteY2" fmla="*/ 427609 h 438573"/>
                <a:gd name="connsiteX3" fmla="*/ 28303 w 91794"/>
                <a:gd name="connsiteY3" fmla="*/ 14024 h 438573"/>
                <a:gd name="connsiteX4" fmla="*/ 58392 w 91794"/>
                <a:gd name="connsiteY4" fmla="*/ 3825 h 43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94" h="438573">
                  <a:moveTo>
                    <a:pt x="58392" y="3825"/>
                  </a:moveTo>
                  <a:cubicBezTo>
                    <a:pt x="58392" y="3825"/>
                    <a:pt x="88990" y="443418"/>
                    <a:pt x="88990" y="435259"/>
                  </a:cubicBezTo>
                  <a:cubicBezTo>
                    <a:pt x="88990" y="427609"/>
                    <a:pt x="3825" y="427609"/>
                    <a:pt x="3825" y="427609"/>
                  </a:cubicBezTo>
                  <a:lnTo>
                    <a:pt x="28303" y="14024"/>
                  </a:lnTo>
                  <a:lnTo>
                    <a:pt x="58392" y="3825"/>
                  </a:lnTo>
                  <a:close/>
                </a:path>
              </a:pathLst>
            </a:custGeom>
            <a:solidFill>
              <a:srgbClr val="505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127">
              <a:extLst>
                <a:ext uri="{FF2B5EF4-FFF2-40B4-BE49-F238E27FC236}">
                  <a16:creationId xmlns:a16="http://schemas.microsoft.com/office/drawing/2014/main" xmlns="" id="{30BAFF06-4BF7-4160-B5CA-3700C2C9D43B}"/>
                </a:ext>
              </a:extLst>
            </p:cNvPr>
            <p:cNvSpPr/>
            <p:nvPr/>
          </p:nvSpPr>
          <p:spPr>
            <a:xfrm>
              <a:off x="3911823" y="4552096"/>
              <a:ext cx="91795" cy="438574"/>
            </a:xfrm>
            <a:custGeom>
              <a:avLst/>
              <a:gdLst>
                <a:gd name="connsiteX0" fmla="*/ 34423 w 91794"/>
                <a:gd name="connsiteY0" fmla="*/ 3825 h 438573"/>
                <a:gd name="connsiteX1" fmla="*/ 3825 w 91794"/>
                <a:gd name="connsiteY1" fmla="*/ 435259 h 438573"/>
                <a:gd name="connsiteX2" fmla="*/ 89500 w 91794"/>
                <a:gd name="connsiteY2" fmla="*/ 427609 h 438573"/>
                <a:gd name="connsiteX3" fmla="*/ 64511 w 91794"/>
                <a:gd name="connsiteY3" fmla="*/ 14024 h 438573"/>
                <a:gd name="connsiteX4" fmla="*/ 34423 w 91794"/>
                <a:gd name="connsiteY4" fmla="*/ 3825 h 43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94" h="438573">
                  <a:moveTo>
                    <a:pt x="34423" y="3825"/>
                  </a:moveTo>
                  <a:cubicBezTo>
                    <a:pt x="34423" y="3825"/>
                    <a:pt x="3825" y="443418"/>
                    <a:pt x="3825" y="435259"/>
                  </a:cubicBezTo>
                  <a:cubicBezTo>
                    <a:pt x="3825" y="427609"/>
                    <a:pt x="89500" y="427609"/>
                    <a:pt x="89500" y="427609"/>
                  </a:cubicBezTo>
                  <a:lnTo>
                    <a:pt x="64511" y="14024"/>
                  </a:lnTo>
                  <a:lnTo>
                    <a:pt x="34423" y="3825"/>
                  </a:lnTo>
                  <a:close/>
                </a:path>
              </a:pathLst>
            </a:custGeom>
            <a:solidFill>
              <a:srgbClr val="505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128">
              <a:extLst>
                <a:ext uri="{FF2B5EF4-FFF2-40B4-BE49-F238E27FC236}">
                  <a16:creationId xmlns:a16="http://schemas.microsoft.com/office/drawing/2014/main" xmlns="" id="{23CE4764-14F7-41B7-B35E-322332A72D48}"/>
                </a:ext>
              </a:extLst>
            </p:cNvPr>
            <p:cNvSpPr/>
            <p:nvPr/>
          </p:nvSpPr>
          <p:spPr>
            <a:xfrm>
              <a:off x="3854197" y="4550056"/>
              <a:ext cx="40798" cy="260084"/>
            </a:xfrm>
            <a:custGeom>
              <a:avLst/>
              <a:gdLst>
                <a:gd name="connsiteX0" fmla="*/ 24224 w 40797"/>
                <a:gd name="connsiteY0" fmla="*/ 4845 h 260084"/>
                <a:gd name="connsiteX1" fmla="*/ 36463 w 40797"/>
                <a:gd name="connsiteY1" fmla="*/ 17594 h 260084"/>
                <a:gd name="connsiteX2" fmla="*/ 28813 w 40797"/>
                <a:gd name="connsiteY2" fmla="*/ 26773 h 260084"/>
                <a:gd name="connsiteX3" fmla="*/ 40032 w 40797"/>
                <a:gd name="connsiteY3" fmla="*/ 230761 h 260084"/>
                <a:gd name="connsiteX4" fmla="*/ 22184 w 40797"/>
                <a:gd name="connsiteY4" fmla="*/ 257280 h 260084"/>
                <a:gd name="connsiteX5" fmla="*/ 3825 w 40797"/>
                <a:gd name="connsiteY5" fmla="*/ 230761 h 260084"/>
                <a:gd name="connsiteX6" fmla="*/ 18614 w 40797"/>
                <a:gd name="connsiteY6" fmla="*/ 26773 h 260084"/>
                <a:gd name="connsiteX7" fmla="*/ 10964 w 40797"/>
                <a:gd name="connsiteY7" fmla="*/ 17594 h 260084"/>
                <a:gd name="connsiteX8" fmla="*/ 23204 w 40797"/>
                <a:gd name="connsiteY8" fmla="*/ 4845 h 260084"/>
                <a:gd name="connsiteX9" fmla="*/ 23714 w 40797"/>
                <a:gd name="connsiteY9" fmla="*/ 3825 h 26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97" h="260084">
                  <a:moveTo>
                    <a:pt x="24224" y="4845"/>
                  </a:moveTo>
                  <a:lnTo>
                    <a:pt x="36463" y="17594"/>
                  </a:lnTo>
                  <a:lnTo>
                    <a:pt x="28813" y="26773"/>
                  </a:lnTo>
                  <a:lnTo>
                    <a:pt x="40032" y="230761"/>
                  </a:lnTo>
                  <a:lnTo>
                    <a:pt x="22184" y="257280"/>
                  </a:lnTo>
                  <a:lnTo>
                    <a:pt x="3825" y="230761"/>
                  </a:lnTo>
                  <a:lnTo>
                    <a:pt x="18614" y="26773"/>
                  </a:lnTo>
                  <a:lnTo>
                    <a:pt x="10964" y="17594"/>
                  </a:lnTo>
                  <a:lnTo>
                    <a:pt x="23204" y="4845"/>
                  </a:lnTo>
                  <a:lnTo>
                    <a:pt x="23714" y="3825"/>
                  </a:lnTo>
                  <a:close/>
                </a:path>
              </a:pathLst>
            </a:custGeom>
            <a:solidFill>
              <a:srgbClr val="4372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129">
              <a:extLst>
                <a:ext uri="{FF2B5EF4-FFF2-40B4-BE49-F238E27FC236}">
                  <a16:creationId xmlns:a16="http://schemas.microsoft.com/office/drawing/2014/main" xmlns="" id="{002A9C48-2EFB-46DB-BA91-5CBCEDE21CDE}"/>
                </a:ext>
              </a:extLst>
            </p:cNvPr>
            <p:cNvSpPr/>
            <p:nvPr/>
          </p:nvSpPr>
          <p:spPr>
            <a:xfrm>
              <a:off x="3731804" y="4746905"/>
              <a:ext cx="224387" cy="244785"/>
            </a:xfrm>
            <a:custGeom>
              <a:avLst/>
              <a:gdLst>
                <a:gd name="connsiteX0" fmla="*/ 221072 w 224386"/>
                <a:gd name="connsiteY0" fmla="*/ 181294 h 244785"/>
                <a:gd name="connsiteX1" fmla="*/ 85420 w 224386"/>
                <a:gd name="connsiteY1" fmla="*/ 244020 h 244785"/>
                <a:gd name="connsiteX2" fmla="*/ 3825 w 224386"/>
                <a:gd name="connsiteY2" fmla="*/ 66041 h 244785"/>
                <a:gd name="connsiteX3" fmla="*/ 139987 w 224386"/>
                <a:gd name="connsiteY3" fmla="*/ 3825 h 24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86" h="244785">
                  <a:moveTo>
                    <a:pt x="221072" y="181294"/>
                  </a:moveTo>
                  <a:lnTo>
                    <a:pt x="85420" y="244020"/>
                  </a:lnTo>
                  <a:lnTo>
                    <a:pt x="3825" y="66041"/>
                  </a:lnTo>
                  <a:lnTo>
                    <a:pt x="139987" y="3825"/>
                  </a:lnTo>
                  <a:close/>
                </a:path>
              </a:pathLst>
            </a:custGeom>
            <a:solidFill>
              <a:srgbClr val="5D6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130">
              <a:extLst>
                <a:ext uri="{FF2B5EF4-FFF2-40B4-BE49-F238E27FC236}">
                  <a16:creationId xmlns:a16="http://schemas.microsoft.com/office/drawing/2014/main" xmlns="" id="{BB872011-A51D-4BA9-9BB2-E6C81A1D3509}"/>
                </a:ext>
              </a:extLst>
            </p:cNvPr>
            <p:cNvSpPr/>
            <p:nvPr/>
          </p:nvSpPr>
          <p:spPr>
            <a:xfrm>
              <a:off x="3779741" y="4746905"/>
              <a:ext cx="173390" cy="234586"/>
            </a:xfrm>
            <a:custGeom>
              <a:avLst/>
              <a:gdLst>
                <a:gd name="connsiteX0" fmla="*/ 173135 w 173389"/>
                <a:gd name="connsiteY0" fmla="*/ 181294 h 234585"/>
                <a:gd name="connsiteX1" fmla="*/ 59411 w 173389"/>
                <a:gd name="connsiteY1" fmla="*/ 233821 h 234585"/>
                <a:gd name="connsiteX2" fmla="*/ 3825 w 173389"/>
                <a:gd name="connsiteY2" fmla="*/ 44112 h 234585"/>
                <a:gd name="connsiteX3" fmla="*/ 92049 w 173389"/>
                <a:gd name="connsiteY3" fmla="*/ 3825 h 2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89" h="234585">
                  <a:moveTo>
                    <a:pt x="173135" y="181294"/>
                  </a:moveTo>
                  <a:lnTo>
                    <a:pt x="59411" y="233821"/>
                  </a:lnTo>
                  <a:lnTo>
                    <a:pt x="3825" y="44112"/>
                  </a:lnTo>
                  <a:lnTo>
                    <a:pt x="92049" y="3825"/>
                  </a:lnTo>
                  <a:close/>
                </a:path>
              </a:pathLst>
            </a:custGeom>
            <a:solidFill>
              <a:srgbClr val="545F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131">
              <a:extLst>
                <a:ext uri="{FF2B5EF4-FFF2-40B4-BE49-F238E27FC236}">
                  <a16:creationId xmlns:a16="http://schemas.microsoft.com/office/drawing/2014/main" xmlns="" id="{DCE9E631-EDD6-4C2A-8D64-1FE5F1FF01DD}"/>
                </a:ext>
              </a:extLst>
            </p:cNvPr>
            <p:cNvSpPr/>
            <p:nvPr/>
          </p:nvSpPr>
          <p:spPr>
            <a:xfrm>
              <a:off x="3763333" y="4839209"/>
              <a:ext cx="117293" cy="101994"/>
            </a:xfrm>
            <a:custGeom>
              <a:avLst/>
              <a:gdLst>
                <a:gd name="connsiteX0" fmla="*/ 106418 w 117292"/>
                <a:gd name="connsiteY0" fmla="*/ 3825 h 101993"/>
                <a:gd name="connsiteX1" fmla="*/ 82449 w 117292"/>
                <a:gd name="connsiteY1" fmla="*/ 12494 h 101993"/>
                <a:gd name="connsiteX2" fmla="*/ 32472 w 117292"/>
                <a:gd name="connsiteY2" fmla="*/ 32893 h 101993"/>
                <a:gd name="connsiteX3" fmla="*/ 35532 w 117292"/>
                <a:gd name="connsiteY3" fmla="*/ 41563 h 101993"/>
                <a:gd name="connsiteX4" fmla="*/ 3914 w 117292"/>
                <a:gd name="connsiteY4" fmla="*/ 60941 h 101993"/>
                <a:gd name="connsiteX5" fmla="*/ 10544 w 117292"/>
                <a:gd name="connsiteY5" fmla="*/ 69611 h 101993"/>
                <a:gd name="connsiteX6" fmla="*/ 8504 w 117292"/>
                <a:gd name="connsiteY6" fmla="*/ 78280 h 101993"/>
                <a:gd name="connsiteX7" fmla="*/ 14113 w 117292"/>
                <a:gd name="connsiteY7" fmla="*/ 82360 h 101993"/>
                <a:gd name="connsiteX8" fmla="*/ 9524 w 117292"/>
                <a:gd name="connsiteY8" fmla="*/ 90520 h 101993"/>
                <a:gd name="connsiteX9" fmla="*/ 19213 w 117292"/>
                <a:gd name="connsiteY9" fmla="*/ 93579 h 101993"/>
                <a:gd name="connsiteX10" fmla="*/ 22783 w 117292"/>
                <a:gd name="connsiteY10" fmla="*/ 102759 h 101993"/>
                <a:gd name="connsiteX11" fmla="*/ 63070 w 117292"/>
                <a:gd name="connsiteY11" fmla="*/ 92050 h 101993"/>
                <a:gd name="connsiteX12" fmla="*/ 113557 w 117292"/>
                <a:gd name="connsiteY12" fmla="*/ 43602 h 101993"/>
                <a:gd name="connsiteX13" fmla="*/ 106418 w 117292"/>
                <a:gd name="connsiteY13" fmla="*/ 3825 h 10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292" h="101993">
                  <a:moveTo>
                    <a:pt x="106418" y="3825"/>
                  </a:moveTo>
                  <a:lnTo>
                    <a:pt x="82449" y="12494"/>
                  </a:lnTo>
                  <a:cubicBezTo>
                    <a:pt x="82449" y="12494"/>
                    <a:pt x="33492" y="27283"/>
                    <a:pt x="32472" y="32893"/>
                  </a:cubicBezTo>
                  <a:cubicBezTo>
                    <a:pt x="31962" y="37993"/>
                    <a:pt x="35532" y="41563"/>
                    <a:pt x="35532" y="41563"/>
                  </a:cubicBezTo>
                  <a:cubicBezTo>
                    <a:pt x="35532" y="41563"/>
                    <a:pt x="1874" y="52782"/>
                    <a:pt x="3914" y="60941"/>
                  </a:cubicBezTo>
                  <a:cubicBezTo>
                    <a:pt x="5954" y="69101"/>
                    <a:pt x="10544" y="69611"/>
                    <a:pt x="10544" y="69611"/>
                  </a:cubicBezTo>
                  <a:cubicBezTo>
                    <a:pt x="10544" y="69611"/>
                    <a:pt x="4424" y="74711"/>
                    <a:pt x="8504" y="78280"/>
                  </a:cubicBezTo>
                  <a:cubicBezTo>
                    <a:pt x="12583" y="82360"/>
                    <a:pt x="14113" y="82360"/>
                    <a:pt x="14113" y="82360"/>
                  </a:cubicBezTo>
                  <a:cubicBezTo>
                    <a:pt x="14113" y="82360"/>
                    <a:pt x="6464" y="86440"/>
                    <a:pt x="9524" y="90520"/>
                  </a:cubicBezTo>
                  <a:cubicBezTo>
                    <a:pt x="12583" y="94599"/>
                    <a:pt x="19213" y="93579"/>
                    <a:pt x="19213" y="93579"/>
                  </a:cubicBezTo>
                  <a:cubicBezTo>
                    <a:pt x="19213" y="93579"/>
                    <a:pt x="14623" y="100209"/>
                    <a:pt x="22783" y="102759"/>
                  </a:cubicBezTo>
                  <a:cubicBezTo>
                    <a:pt x="30942" y="104799"/>
                    <a:pt x="45221" y="98169"/>
                    <a:pt x="63070" y="92050"/>
                  </a:cubicBezTo>
                  <a:cubicBezTo>
                    <a:pt x="80919" y="85930"/>
                    <a:pt x="113557" y="43602"/>
                    <a:pt x="113557" y="43602"/>
                  </a:cubicBezTo>
                  <a:lnTo>
                    <a:pt x="106418" y="382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132">
              <a:extLst>
                <a:ext uri="{FF2B5EF4-FFF2-40B4-BE49-F238E27FC236}">
                  <a16:creationId xmlns:a16="http://schemas.microsoft.com/office/drawing/2014/main" xmlns="" id="{7253B762-C1DB-4874-800C-E59AC202A3E0}"/>
                </a:ext>
              </a:extLst>
            </p:cNvPr>
            <p:cNvSpPr/>
            <p:nvPr/>
          </p:nvSpPr>
          <p:spPr>
            <a:xfrm>
              <a:off x="3837779" y="4562806"/>
              <a:ext cx="229486" cy="341680"/>
            </a:xfrm>
            <a:custGeom>
              <a:avLst/>
              <a:gdLst>
                <a:gd name="connsiteX0" fmla="*/ 138967 w 229486"/>
                <a:gd name="connsiteY0" fmla="*/ 123668 h 341679"/>
                <a:gd name="connsiteX1" fmla="*/ 135907 w 229486"/>
                <a:gd name="connsiteY1" fmla="*/ 3825 h 341679"/>
                <a:gd name="connsiteX2" fmla="*/ 179764 w 229486"/>
                <a:gd name="connsiteY2" fmla="*/ 87460 h 341679"/>
                <a:gd name="connsiteX3" fmla="*/ 228721 w 229486"/>
                <a:gd name="connsiteY3" fmla="*/ 217502 h 341679"/>
                <a:gd name="connsiteX4" fmla="*/ 24224 w 229486"/>
                <a:gd name="connsiteY4" fmla="*/ 340915 h 341679"/>
                <a:gd name="connsiteX5" fmla="*/ 3825 w 229486"/>
                <a:gd name="connsiteY5" fmla="*/ 283288 h 341679"/>
                <a:gd name="connsiteX6" fmla="*/ 147126 w 229486"/>
                <a:gd name="connsiteY6" fmla="*/ 187924 h 341679"/>
                <a:gd name="connsiteX7" fmla="*/ 138967 w 229486"/>
                <a:gd name="connsiteY7" fmla="*/ 123668 h 34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486" h="341679">
                  <a:moveTo>
                    <a:pt x="138967" y="123668"/>
                  </a:moveTo>
                  <a:lnTo>
                    <a:pt x="135907" y="3825"/>
                  </a:lnTo>
                  <a:cubicBezTo>
                    <a:pt x="135907" y="3825"/>
                    <a:pt x="155286" y="32383"/>
                    <a:pt x="179764" y="87460"/>
                  </a:cubicBezTo>
                  <a:cubicBezTo>
                    <a:pt x="204243" y="143046"/>
                    <a:pt x="228721" y="217502"/>
                    <a:pt x="228721" y="217502"/>
                  </a:cubicBezTo>
                  <a:lnTo>
                    <a:pt x="24224" y="340915"/>
                  </a:lnTo>
                  <a:lnTo>
                    <a:pt x="3825" y="283288"/>
                  </a:lnTo>
                  <a:lnTo>
                    <a:pt x="147126" y="187924"/>
                  </a:lnTo>
                  <a:lnTo>
                    <a:pt x="138967" y="123668"/>
                  </a:lnTo>
                  <a:close/>
                </a:path>
              </a:pathLst>
            </a:custGeom>
            <a:solidFill>
              <a:srgbClr val="484B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133">
              <a:extLst>
                <a:ext uri="{FF2B5EF4-FFF2-40B4-BE49-F238E27FC236}">
                  <a16:creationId xmlns:a16="http://schemas.microsoft.com/office/drawing/2014/main" xmlns="" id="{EBAFA36F-EFEF-468A-8EC7-823284E2CC6B}"/>
                </a:ext>
              </a:extLst>
            </p:cNvPr>
            <p:cNvSpPr/>
            <p:nvPr/>
          </p:nvSpPr>
          <p:spPr>
            <a:xfrm>
              <a:off x="3837878" y="4530168"/>
              <a:ext cx="35698" cy="45897"/>
            </a:xfrm>
            <a:custGeom>
              <a:avLst/>
              <a:gdLst>
                <a:gd name="connsiteX0" fmla="*/ 36463 w 35697"/>
                <a:gd name="connsiteY0" fmla="*/ 15554 h 45897"/>
                <a:gd name="connsiteX1" fmla="*/ 16064 w 35697"/>
                <a:gd name="connsiteY1" fmla="*/ 3825 h 45897"/>
                <a:gd name="connsiteX2" fmla="*/ 3825 w 35697"/>
                <a:gd name="connsiteY2" fmla="*/ 15044 h 45897"/>
                <a:gd name="connsiteX3" fmla="*/ 19124 w 35697"/>
                <a:gd name="connsiteY3" fmla="*/ 44112 h 4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97" h="45897">
                  <a:moveTo>
                    <a:pt x="36463" y="15554"/>
                  </a:moveTo>
                  <a:lnTo>
                    <a:pt x="16064" y="3825"/>
                  </a:lnTo>
                  <a:lnTo>
                    <a:pt x="3825" y="15044"/>
                  </a:lnTo>
                  <a:lnTo>
                    <a:pt x="19124" y="44112"/>
                  </a:lnTo>
                  <a:close/>
                </a:path>
              </a:pathLst>
            </a:custGeom>
            <a:solidFill>
              <a:srgbClr val="C2DF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134">
              <a:extLst>
                <a:ext uri="{FF2B5EF4-FFF2-40B4-BE49-F238E27FC236}">
                  <a16:creationId xmlns:a16="http://schemas.microsoft.com/office/drawing/2014/main" xmlns="" id="{FEF352F1-11A8-42F7-ADB8-6375F49D79BF}"/>
                </a:ext>
              </a:extLst>
            </p:cNvPr>
            <p:cNvSpPr/>
            <p:nvPr/>
          </p:nvSpPr>
          <p:spPr>
            <a:xfrm>
              <a:off x="3877145" y="4530168"/>
              <a:ext cx="35698" cy="45897"/>
            </a:xfrm>
            <a:custGeom>
              <a:avLst/>
              <a:gdLst>
                <a:gd name="connsiteX0" fmla="*/ 3825 w 35697"/>
                <a:gd name="connsiteY0" fmla="*/ 15554 h 45897"/>
                <a:gd name="connsiteX1" fmla="*/ 24733 w 35697"/>
                <a:gd name="connsiteY1" fmla="*/ 3825 h 45897"/>
                <a:gd name="connsiteX2" fmla="*/ 36463 w 35697"/>
                <a:gd name="connsiteY2" fmla="*/ 15044 h 45897"/>
                <a:gd name="connsiteX3" fmla="*/ 21674 w 35697"/>
                <a:gd name="connsiteY3" fmla="*/ 44112 h 4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97" h="45897">
                  <a:moveTo>
                    <a:pt x="3825" y="15554"/>
                  </a:moveTo>
                  <a:lnTo>
                    <a:pt x="24733" y="3825"/>
                  </a:lnTo>
                  <a:lnTo>
                    <a:pt x="36463" y="15044"/>
                  </a:lnTo>
                  <a:lnTo>
                    <a:pt x="21674" y="44112"/>
                  </a:lnTo>
                  <a:close/>
                </a:path>
              </a:pathLst>
            </a:custGeom>
            <a:solidFill>
              <a:srgbClr val="C2DF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135">
              <a:extLst>
                <a:ext uri="{FF2B5EF4-FFF2-40B4-BE49-F238E27FC236}">
                  <a16:creationId xmlns:a16="http://schemas.microsoft.com/office/drawing/2014/main" xmlns="" id="{159B0B5C-ECEC-4D38-921B-78DB99D74B72}"/>
                </a:ext>
              </a:extLst>
            </p:cNvPr>
            <p:cNvSpPr/>
            <p:nvPr/>
          </p:nvSpPr>
          <p:spPr>
            <a:xfrm>
              <a:off x="3861846" y="4426134"/>
              <a:ext cx="20399" cy="45897"/>
            </a:xfrm>
            <a:custGeom>
              <a:avLst/>
              <a:gdLst>
                <a:gd name="connsiteX0" fmla="*/ 10964 w 20398"/>
                <a:gd name="connsiteY0" fmla="*/ 3825 h 45897"/>
                <a:gd name="connsiteX1" fmla="*/ 9944 w 20398"/>
                <a:gd name="connsiteY1" fmla="*/ 3825 h 45897"/>
                <a:gd name="connsiteX2" fmla="*/ 3825 w 20398"/>
                <a:gd name="connsiteY2" fmla="*/ 41053 h 45897"/>
                <a:gd name="connsiteX3" fmla="*/ 19634 w 20398"/>
                <a:gd name="connsiteY3" fmla="*/ 45642 h 45897"/>
                <a:gd name="connsiteX4" fmla="*/ 10454 w 20398"/>
                <a:gd name="connsiteY4" fmla="*/ 37483 h 4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8" h="45897">
                  <a:moveTo>
                    <a:pt x="10964" y="3825"/>
                  </a:moveTo>
                  <a:lnTo>
                    <a:pt x="9944" y="3825"/>
                  </a:lnTo>
                  <a:lnTo>
                    <a:pt x="3825" y="41053"/>
                  </a:lnTo>
                  <a:lnTo>
                    <a:pt x="19634" y="45642"/>
                  </a:lnTo>
                  <a:lnTo>
                    <a:pt x="10454" y="37483"/>
                  </a:lnTo>
                  <a:close/>
                </a:path>
              </a:pathLst>
            </a:custGeom>
            <a:solidFill>
              <a:srgbClr val="E78D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136">
              <a:extLst>
                <a:ext uri="{FF2B5EF4-FFF2-40B4-BE49-F238E27FC236}">
                  <a16:creationId xmlns:a16="http://schemas.microsoft.com/office/drawing/2014/main" xmlns="" id="{0BBA0EF4-47C4-4B50-A069-411962986707}"/>
                </a:ext>
              </a:extLst>
            </p:cNvPr>
            <p:cNvSpPr/>
            <p:nvPr/>
          </p:nvSpPr>
          <p:spPr>
            <a:xfrm>
              <a:off x="3847567" y="4477131"/>
              <a:ext cx="61196" cy="15299"/>
            </a:xfrm>
            <a:custGeom>
              <a:avLst/>
              <a:gdLst>
                <a:gd name="connsiteX0" fmla="*/ 57882 w 61196"/>
                <a:gd name="connsiteY0" fmla="*/ 3825 h 15299"/>
                <a:gd name="connsiteX1" fmla="*/ 30853 w 61196"/>
                <a:gd name="connsiteY1" fmla="*/ 15044 h 15299"/>
                <a:gd name="connsiteX2" fmla="*/ 3825 w 61196"/>
                <a:gd name="connsiteY2" fmla="*/ 3825 h 15299"/>
                <a:gd name="connsiteX3" fmla="*/ 57882 w 61196"/>
                <a:gd name="connsiteY3" fmla="*/ 3825 h 1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96" h="15299">
                  <a:moveTo>
                    <a:pt x="57882" y="3825"/>
                  </a:moveTo>
                  <a:cubicBezTo>
                    <a:pt x="53802" y="10454"/>
                    <a:pt x="43092" y="15044"/>
                    <a:pt x="30853" y="15044"/>
                  </a:cubicBezTo>
                  <a:cubicBezTo>
                    <a:pt x="18614" y="15044"/>
                    <a:pt x="7905" y="9944"/>
                    <a:pt x="3825" y="3825"/>
                  </a:cubicBezTo>
                  <a:lnTo>
                    <a:pt x="57882" y="3825"/>
                  </a:lnTo>
                  <a:close/>
                </a:path>
              </a:pathLst>
            </a:custGeom>
            <a:solidFill>
              <a:srgbClr val="C631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13" name="矩形 212"/>
          <p:cNvSpPr/>
          <p:nvPr/>
        </p:nvSpPr>
        <p:spPr>
          <a:xfrm>
            <a:off x="1424357" y="1060593"/>
            <a:ext cx="4271912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67527">
              <a:lnSpc>
                <a:spcPct val="150000"/>
              </a:lnSpc>
              <a:defRPr/>
            </a:pPr>
            <a:r>
              <a:rPr lang="en-US" altLang="zh-TW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en-US" sz="195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收入戶</a:t>
            </a:r>
            <a:r>
              <a:rPr lang="zh-TW" altLang="en-US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sz="195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967527">
              <a:lnSpc>
                <a:spcPct val="150000"/>
              </a:lnSpc>
              <a:defRPr/>
            </a:pPr>
            <a:r>
              <a:rPr lang="en-US" altLang="zh-TW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中低收入戶學生</a:t>
            </a:r>
            <a:endParaRPr lang="en-US" altLang="zh-TW" sz="195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967527">
              <a:lnSpc>
                <a:spcPct val="150000"/>
              </a:lnSpc>
              <a:defRPr/>
            </a:pPr>
            <a:r>
              <a:rPr lang="en-US" altLang="zh-TW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95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特殊境遇家庭子女</a:t>
            </a:r>
            <a:r>
              <a:rPr lang="zh-TW" altLang="en-US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孫子女</a:t>
            </a:r>
            <a:endParaRPr lang="en-US" altLang="zh-TW" sz="195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967527">
              <a:lnSpc>
                <a:spcPct val="150000"/>
              </a:lnSpc>
              <a:defRPr/>
            </a:pPr>
            <a:r>
              <a:rPr lang="en-US" altLang="zh-TW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原住民學生</a:t>
            </a:r>
            <a:endParaRPr lang="en-US" altLang="zh-TW" sz="195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967527">
              <a:lnSpc>
                <a:spcPct val="150000"/>
              </a:lnSpc>
              <a:defRPr/>
            </a:pPr>
            <a:r>
              <a:rPr lang="en-US" altLang="zh-TW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95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</a:t>
            </a:r>
            <a:r>
              <a:rPr lang="zh-TW" altLang="en-US" sz="195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學雜費減免</a:t>
            </a:r>
            <a:r>
              <a:rPr lang="zh-TW" altLang="en-US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之身心</a:t>
            </a:r>
            <a:r>
              <a:rPr lang="zh-TW" altLang="en-US" sz="195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障礙學生</a:t>
            </a:r>
            <a:r>
              <a:rPr lang="zh-TW" altLang="en-US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sz="195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967527">
              <a:lnSpc>
                <a:spcPct val="150000"/>
              </a:lnSpc>
              <a:defRPr/>
            </a:pPr>
            <a:r>
              <a:rPr lang="zh-TW" altLang="en-US" sz="195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身心</a:t>
            </a:r>
            <a:r>
              <a:rPr lang="zh-TW" altLang="en-US" sz="195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障礙</a:t>
            </a:r>
            <a:r>
              <a:rPr lang="zh-TW" altLang="en-US" sz="195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人士子女</a:t>
            </a:r>
            <a:endParaRPr lang="zh-TW" altLang="en-US" sz="195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4" name="图形 3104">
            <a:extLst>
              <a:ext uri="{FF2B5EF4-FFF2-40B4-BE49-F238E27FC236}">
                <a16:creationId xmlns:a16="http://schemas.microsoft.com/office/drawing/2014/main" xmlns="" id="{29BE7BF4-D6D0-449C-AB0C-19DED75FF8FE}"/>
              </a:ext>
            </a:extLst>
          </p:cNvPr>
          <p:cNvGrpSpPr/>
          <p:nvPr/>
        </p:nvGrpSpPr>
        <p:grpSpPr>
          <a:xfrm>
            <a:off x="53431" y="604181"/>
            <a:ext cx="1350751" cy="3194305"/>
            <a:chOff x="3273851" y="4128312"/>
            <a:chExt cx="508440" cy="1443724"/>
          </a:xfrm>
        </p:grpSpPr>
        <p:sp>
          <p:nvSpPr>
            <p:cNvPr id="215" name="任意多边形: 形状 59">
              <a:extLst>
                <a:ext uri="{FF2B5EF4-FFF2-40B4-BE49-F238E27FC236}">
                  <a16:creationId xmlns:a16="http://schemas.microsoft.com/office/drawing/2014/main" xmlns="" id="{6AE18428-BCEF-4B29-A119-AD890BF38F8C}"/>
                </a:ext>
              </a:extLst>
            </p:cNvPr>
            <p:cNvSpPr/>
            <p:nvPr/>
          </p:nvSpPr>
          <p:spPr>
            <a:xfrm>
              <a:off x="3375141" y="4295034"/>
              <a:ext cx="173390" cy="163190"/>
            </a:xfrm>
            <a:custGeom>
              <a:avLst/>
              <a:gdLst>
                <a:gd name="connsiteX0" fmla="*/ 7078 w 173389"/>
                <a:gd name="connsiteY0" fmla="*/ 126255 h 163190"/>
                <a:gd name="connsiteX1" fmla="*/ 7588 w 173389"/>
                <a:gd name="connsiteY1" fmla="*/ 62508 h 163190"/>
                <a:gd name="connsiteX2" fmla="*/ 84594 w 173389"/>
                <a:gd name="connsiteY2" fmla="*/ 4882 h 163190"/>
                <a:gd name="connsiteX3" fmla="*/ 168229 w 173389"/>
                <a:gd name="connsiteY3" fmla="*/ 63018 h 163190"/>
                <a:gd name="connsiteX4" fmla="*/ 171799 w 173389"/>
                <a:gd name="connsiteY4" fmla="*/ 126765 h 163190"/>
                <a:gd name="connsiteX5" fmla="*/ 128451 w 173389"/>
                <a:gd name="connsiteY5" fmla="*/ 159403 h 163190"/>
                <a:gd name="connsiteX6" fmla="*/ 7078 w 173389"/>
                <a:gd name="connsiteY6" fmla="*/ 126255 h 1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89" h="163190">
                  <a:moveTo>
                    <a:pt x="7078" y="126255"/>
                  </a:moveTo>
                  <a:cubicBezTo>
                    <a:pt x="7078" y="126255"/>
                    <a:pt x="-571" y="93107"/>
                    <a:pt x="7588" y="62508"/>
                  </a:cubicBezTo>
                  <a:cubicBezTo>
                    <a:pt x="15748" y="32420"/>
                    <a:pt x="37677" y="12022"/>
                    <a:pt x="84594" y="4882"/>
                  </a:cubicBezTo>
                  <a:cubicBezTo>
                    <a:pt x="131511" y="-2258"/>
                    <a:pt x="157519" y="27831"/>
                    <a:pt x="168229" y="63018"/>
                  </a:cubicBezTo>
                  <a:cubicBezTo>
                    <a:pt x="178428" y="98716"/>
                    <a:pt x="171799" y="126765"/>
                    <a:pt x="171799" y="126765"/>
                  </a:cubicBezTo>
                  <a:lnTo>
                    <a:pt x="128451" y="159403"/>
                  </a:lnTo>
                  <a:lnTo>
                    <a:pt x="7078" y="126255"/>
                  </a:lnTo>
                  <a:close/>
                </a:path>
              </a:pathLst>
            </a:custGeom>
            <a:solidFill>
              <a:srgbClr val="7C44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60">
              <a:extLst>
                <a:ext uri="{FF2B5EF4-FFF2-40B4-BE49-F238E27FC236}">
                  <a16:creationId xmlns:a16="http://schemas.microsoft.com/office/drawing/2014/main" xmlns="" id="{519B2EEC-3A5E-4715-8960-2ACBEEAB271F}"/>
                </a:ext>
              </a:extLst>
            </p:cNvPr>
            <p:cNvSpPr/>
            <p:nvPr/>
          </p:nvSpPr>
          <p:spPr>
            <a:xfrm>
              <a:off x="3372839" y="4407758"/>
              <a:ext cx="30598" cy="40798"/>
            </a:xfrm>
            <a:custGeom>
              <a:avLst/>
              <a:gdLst>
                <a:gd name="connsiteX0" fmla="*/ 27230 w 30598"/>
                <a:gd name="connsiteY0" fmla="*/ 18121 h 40797"/>
                <a:gd name="connsiteX1" fmla="*/ 6831 w 30598"/>
                <a:gd name="connsiteY1" fmla="*/ 5372 h 40797"/>
                <a:gd name="connsiteX2" fmla="*/ 11421 w 30598"/>
                <a:gd name="connsiteY2" fmla="*/ 30870 h 40797"/>
                <a:gd name="connsiteX3" fmla="*/ 27230 w 30598"/>
                <a:gd name="connsiteY3" fmla="*/ 38010 h 40797"/>
                <a:gd name="connsiteX4" fmla="*/ 27230 w 30598"/>
                <a:gd name="connsiteY4" fmla="*/ 18121 h 40797"/>
                <a:gd name="connsiteX5" fmla="*/ 27230 w 30598"/>
                <a:gd name="connsiteY5" fmla="*/ 18121 h 4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98" h="40797">
                  <a:moveTo>
                    <a:pt x="27230" y="18121"/>
                  </a:moveTo>
                  <a:cubicBezTo>
                    <a:pt x="27230" y="18121"/>
                    <a:pt x="13460" y="-1768"/>
                    <a:pt x="6831" y="5372"/>
                  </a:cubicBezTo>
                  <a:cubicBezTo>
                    <a:pt x="711" y="12001"/>
                    <a:pt x="4791" y="24241"/>
                    <a:pt x="11421" y="30870"/>
                  </a:cubicBezTo>
                  <a:cubicBezTo>
                    <a:pt x="17540" y="38010"/>
                    <a:pt x="27230" y="38520"/>
                    <a:pt x="27230" y="38010"/>
                  </a:cubicBezTo>
                  <a:cubicBezTo>
                    <a:pt x="27740" y="37500"/>
                    <a:pt x="27230" y="18121"/>
                    <a:pt x="27230" y="18121"/>
                  </a:cubicBezTo>
                  <a:lnTo>
                    <a:pt x="27230" y="18121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61">
              <a:extLst>
                <a:ext uri="{FF2B5EF4-FFF2-40B4-BE49-F238E27FC236}">
                  <a16:creationId xmlns:a16="http://schemas.microsoft.com/office/drawing/2014/main" xmlns="" id="{EC1579D5-756E-4962-9DE2-4FC35783D288}"/>
                </a:ext>
              </a:extLst>
            </p:cNvPr>
            <p:cNvSpPr/>
            <p:nvPr/>
          </p:nvSpPr>
          <p:spPr>
            <a:xfrm>
              <a:off x="3524756" y="4407758"/>
              <a:ext cx="30598" cy="40798"/>
            </a:xfrm>
            <a:custGeom>
              <a:avLst/>
              <a:gdLst>
                <a:gd name="connsiteX0" fmla="*/ 3825 w 30598"/>
                <a:gd name="connsiteY0" fmla="*/ 18121 h 40797"/>
                <a:gd name="connsiteX1" fmla="*/ 24224 w 30598"/>
                <a:gd name="connsiteY1" fmla="*/ 5372 h 40797"/>
                <a:gd name="connsiteX2" fmla="*/ 19634 w 30598"/>
                <a:gd name="connsiteY2" fmla="*/ 30870 h 40797"/>
                <a:gd name="connsiteX3" fmla="*/ 3825 w 30598"/>
                <a:gd name="connsiteY3" fmla="*/ 38010 h 40797"/>
                <a:gd name="connsiteX4" fmla="*/ 3825 w 30598"/>
                <a:gd name="connsiteY4" fmla="*/ 18121 h 40797"/>
                <a:gd name="connsiteX5" fmla="*/ 3825 w 30598"/>
                <a:gd name="connsiteY5" fmla="*/ 18121 h 4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98" h="40797">
                  <a:moveTo>
                    <a:pt x="3825" y="18121"/>
                  </a:moveTo>
                  <a:cubicBezTo>
                    <a:pt x="3825" y="18121"/>
                    <a:pt x="17594" y="-1768"/>
                    <a:pt x="24224" y="5372"/>
                  </a:cubicBezTo>
                  <a:cubicBezTo>
                    <a:pt x="30343" y="12001"/>
                    <a:pt x="26263" y="24241"/>
                    <a:pt x="19634" y="30870"/>
                  </a:cubicBezTo>
                  <a:cubicBezTo>
                    <a:pt x="13514" y="38010"/>
                    <a:pt x="3825" y="38520"/>
                    <a:pt x="3825" y="38010"/>
                  </a:cubicBezTo>
                  <a:cubicBezTo>
                    <a:pt x="3825" y="37500"/>
                    <a:pt x="3825" y="18121"/>
                    <a:pt x="3825" y="18121"/>
                  </a:cubicBezTo>
                  <a:lnTo>
                    <a:pt x="3825" y="18121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62">
              <a:extLst>
                <a:ext uri="{FF2B5EF4-FFF2-40B4-BE49-F238E27FC236}">
                  <a16:creationId xmlns:a16="http://schemas.microsoft.com/office/drawing/2014/main" xmlns="" id="{5A0BFFBE-9271-4FAF-9242-B73DA99ACA5E}"/>
                </a:ext>
              </a:extLst>
            </p:cNvPr>
            <p:cNvSpPr/>
            <p:nvPr/>
          </p:nvSpPr>
          <p:spPr>
            <a:xfrm>
              <a:off x="3417663" y="4478661"/>
              <a:ext cx="96894" cy="96894"/>
            </a:xfrm>
            <a:custGeom>
              <a:avLst/>
              <a:gdLst>
                <a:gd name="connsiteX0" fmla="*/ 26773 w 96894"/>
                <a:gd name="connsiteY0" fmla="*/ 6375 h 96894"/>
                <a:gd name="connsiteX1" fmla="*/ 19124 w 96894"/>
                <a:gd name="connsiteY1" fmla="*/ 45132 h 96894"/>
                <a:gd name="connsiteX2" fmla="*/ 3825 w 96894"/>
                <a:gd name="connsiteY2" fmla="*/ 70631 h 96894"/>
                <a:gd name="connsiteX3" fmla="*/ 29833 w 96894"/>
                <a:gd name="connsiteY3" fmla="*/ 84910 h 96894"/>
                <a:gd name="connsiteX4" fmla="*/ 28303 w 96894"/>
                <a:gd name="connsiteY4" fmla="*/ 95109 h 96894"/>
                <a:gd name="connsiteX5" fmla="*/ 48702 w 96894"/>
                <a:gd name="connsiteY5" fmla="*/ 94599 h 96894"/>
                <a:gd name="connsiteX6" fmla="*/ 68591 w 96894"/>
                <a:gd name="connsiteY6" fmla="*/ 95109 h 96894"/>
                <a:gd name="connsiteX7" fmla="*/ 67061 w 96894"/>
                <a:gd name="connsiteY7" fmla="*/ 84910 h 96894"/>
                <a:gd name="connsiteX8" fmla="*/ 93579 w 96894"/>
                <a:gd name="connsiteY8" fmla="*/ 70631 h 96894"/>
                <a:gd name="connsiteX9" fmla="*/ 78280 w 96894"/>
                <a:gd name="connsiteY9" fmla="*/ 45132 h 96894"/>
                <a:gd name="connsiteX10" fmla="*/ 70631 w 96894"/>
                <a:gd name="connsiteY10" fmla="*/ 6375 h 96894"/>
                <a:gd name="connsiteX11" fmla="*/ 49722 w 96894"/>
                <a:gd name="connsiteY11" fmla="*/ 3825 h 96894"/>
                <a:gd name="connsiteX12" fmla="*/ 49722 w 96894"/>
                <a:gd name="connsiteY12" fmla="*/ 3825 h 96894"/>
                <a:gd name="connsiteX13" fmla="*/ 49212 w 96894"/>
                <a:gd name="connsiteY13" fmla="*/ 3825 h 96894"/>
                <a:gd name="connsiteX14" fmla="*/ 48192 w 96894"/>
                <a:gd name="connsiteY14" fmla="*/ 3825 h 96894"/>
                <a:gd name="connsiteX15" fmla="*/ 48192 w 96894"/>
                <a:gd name="connsiteY15" fmla="*/ 3825 h 96894"/>
                <a:gd name="connsiteX16" fmla="*/ 26773 w 96894"/>
                <a:gd name="connsiteY16" fmla="*/ 6375 h 9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894" h="96894">
                  <a:moveTo>
                    <a:pt x="26773" y="6375"/>
                  </a:moveTo>
                  <a:cubicBezTo>
                    <a:pt x="26773" y="6375"/>
                    <a:pt x="29833" y="23714"/>
                    <a:pt x="19124" y="45132"/>
                  </a:cubicBezTo>
                  <a:cubicBezTo>
                    <a:pt x="8414" y="66041"/>
                    <a:pt x="3825" y="70631"/>
                    <a:pt x="3825" y="70631"/>
                  </a:cubicBezTo>
                  <a:lnTo>
                    <a:pt x="29833" y="84910"/>
                  </a:lnTo>
                  <a:cubicBezTo>
                    <a:pt x="28813" y="90010"/>
                    <a:pt x="28303" y="94089"/>
                    <a:pt x="28303" y="95109"/>
                  </a:cubicBezTo>
                  <a:cubicBezTo>
                    <a:pt x="28303" y="99189"/>
                    <a:pt x="43092" y="95619"/>
                    <a:pt x="48702" y="94599"/>
                  </a:cubicBezTo>
                  <a:cubicBezTo>
                    <a:pt x="53802" y="96129"/>
                    <a:pt x="68591" y="99699"/>
                    <a:pt x="68591" y="95109"/>
                  </a:cubicBezTo>
                  <a:cubicBezTo>
                    <a:pt x="68591" y="94089"/>
                    <a:pt x="68081" y="90520"/>
                    <a:pt x="67061" y="84910"/>
                  </a:cubicBezTo>
                  <a:lnTo>
                    <a:pt x="93579" y="70631"/>
                  </a:lnTo>
                  <a:cubicBezTo>
                    <a:pt x="93579" y="70631"/>
                    <a:pt x="88990" y="66041"/>
                    <a:pt x="78280" y="45132"/>
                  </a:cubicBezTo>
                  <a:cubicBezTo>
                    <a:pt x="68081" y="23714"/>
                    <a:pt x="70631" y="6375"/>
                    <a:pt x="70631" y="6375"/>
                  </a:cubicBezTo>
                  <a:lnTo>
                    <a:pt x="49722" y="3825"/>
                  </a:lnTo>
                  <a:lnTo>
                    <a:pt x="49722" y="3825"/>
                  </a:lnTo>
                  <a:lnTo>
                    <a:pt x="49212" y="3825"/>
                  </a:lnTo>
                  <a:lnTo>
                    <a:pt x="48192" y="3825"/>
                  </a:lnTo>
                  <a:lnTo>
                    <a:pt x="48192" y="3825"/>
                  </a:lnTo>
                  <a:lnTo>
                    <a:pt x="26773" y="637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63">
              <a:extLst>
                <a:ext uri="{FF2B5EF4-FFF2-40B4-BE49-F238E27FC236}">
                  <a16:creationId xmlns:a16="http://schemas.microsoft.com/office/drawing/2014/main" xmlns="" id="{BA1CDC9D-E709-4028-9190-76141105E805}"/>
                </a:ext>
              </a:extLst>
            </p:cNvPr>
            <p:cNvSpPr/>
            <p:nvPr/>
          </p:nvSpPr>
          <p:spPr>
            <a:xfrm>
              <a:off x="3438571" y="4478661"/>
              <a:ext cx="56097" cy="35698"/>
            </a:xfrm>
            <a:custGeom>
              <a:avLst/>
              <a:gdLst>
                <a:gd name="connsiteX0" fmla="*/ 5865 w 56096"/>
                <a:gd name="connsiteY0" fmla="*/ 6375 h 35697"/>
                <a:gd name="connsiteX1" fmla="*/ 3825 w 56096"/>
                <a:gd name="connsiteY1" fmla="*/ 30853 h 35697"/>
                <a:gd name="connsiteX2" fmla="*/ 28813 w 56096"/>
                <a:gd name="connsiteY2" fmla="*/ 34933 h 35697"/>
                <a:gd name="connsiteX3" fmla="*/ 52272 w 56096"/>
                <a:gd name="connsiteY3" fmla="*/ 31363 h 35697"/>
                <a:gd name="connsiteX4" fmla="*/ 50232 w 56096"/>
                <a:gd name="connsiteY4" fmla="*/ 6375 h 35697"/>
                <a:gd name="connsiteX5" fmla="*/ 29323 w 56096"/>
                <a:gd name="connsiteY5" fmla="*/ 3825 h 35697"/>
                <a:gd name="connsiteX6" fmla="*/ 29323 w 56096"/>
                <a:gd name="connsiteY6" fmla="*/ 3825 h 35697"/>
                <a:gd name="connsiteX7" fmla="*/ 28813 w 56096"/>
                <a:gd name="connsiteY7" fmla="*/ 3825 h 35697"/>
                <a:gd name="connsiteX8" fmla="*/ 27793 w 56096"/>
                <a:gd name="connsiteY8" fmla="*/ 3825 h 35697"/>
                <a:gd name="connsiteX9" fmla="*/ 27793 w 56096"/>
                <a:gd name="connsiteY9" fmla="*/ 3825 h 35697"/>
                <a:gd name="connsiteX10" fmla="*/ 5865 w 56096"/>
                <a:gd name="connsiteY10" fmla="*/ 6375 h 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096" h="35697">
                  <a:moveTo>
                    <a:pt x="5865" y="6375"/>
                  </a:moveTo>
                  <a:cubicBezTo>
                    <a:pt x="5865" y="6375"/>
                    <a:pt x="7395" y="16574"/>
                    <a:pt x="3825" y="30853"/>
                  </a:cubicBezTo>
                  <a:cubicBezTo>
                    <a:pt x="11474" y="33403"/>
                    <a:pt x="19634" y="34933"/>
                    <a:pt x="28813" y="34933"/>
                  </a:cubicBezTo>
                  <a:cubicBezTo>
                    <a:pt x="36973" y="34933"/>
                    <a:pt x="45132" y="33913"/>
                    <a:pt x="52272" y="31363"/>
                  </a:cubicBezTo>
                  <a:cubicBezTo>
                    <a:pt x="48192" y="16574"/>
                    <a:pt x="50232" y="6375"/>
                    <a:pt x="50232" y="6375"/>
                  </a:cubicBezTo>
                  <a:lnTo>
                    <a:pt x="29323" y="3825"/>
                  </a:lnTo>
                  <a:lnTo>
                    <a:pt x="29323" y="3825"/>
                  </a:lnTo>
                  <a:lnTo>
                    <a:pt x="28813" y="3825"/>
                  </a:lnTo>
                  <a:lnTo>
                    <a:pt x="27793" y="3825"/>
                  </a:lnTo>
                  <a:lnTo>
                    <a:pt x="27793" y="3825"/>
                  </a:lnTo>
                  <a:lnTo>
                    <a:pt x="5865" y="6375"/>
                  </a:lnTo>
                  <a:close/>
                </a:path>
              </a:pathLst>
            </a:custGeom>
            <a:solidFill>
              <a:srgbClr val="F8BD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64">
              <a:extLst>
                <a:ext uri="{FF2B5EF4-FFF2-40B4-BE49-F238E27FC236}">
                  <a16:creationId xmlns:a16="http://schemas.microsoft.com/office/drawing/2014/main" xmlns="" id="{DFA5CC51-2AC8-47FB-8827-D268458F3E98}"/>
                </a:ext>
              </a:extLst>
            </p:cNvPr>
            <p:cNvSpPr/>
            <p:nvPr/>
          </p:nvSpPr>
          <p:spPr>
            <a:xfrm>
              <a:off x="3389104" y="4358308"/>
              <a:ext cx="152991" cy="142791"/>
            </a:xfrm>
            <a:custGeom>
              <a:avLst/>
              <a:gdLst>
                <a:gd name="connsiteX0" fmla="*/ 127747 w 152990"/>
                <a:gd name="connsiteY0" fmla="*/ 11984 h 142791"/>
                <a:gd name="connsiteX1" fmla="*/ 146616 w 152990"/>
                <a:gd name="connsiteY1" fmla="*/ 46662 h 142791"/>
                <a:gd name="connsiteX2" fmla="*/ 146616 w 152990"/>
                <a:gd name="connsiteY2" fmla="*/ 52272 h 142791"/>
                <a:gd name="connsiteX3" fmla="*/ 151716 w 152990"/>
                <a:gd name="connsiteY3" fmla="*/ 76750 h 142791"/>
                <a:gd name="connsiteX4" fmla="*/ 77770 w 152990"/>
                <a:gd name="connsiteY4" fmla="*/ 143556 h 142791"/>
                <a:gd name="connsiteX5" fmla="*/ 3825 w 152990"/>
                <a:gd name="connsiteY5" fmla="*/ 76750 h 142791"/>
                <a:gd name="connsiteX6" fmla="*/ 5865 w 152990"/>
                <a:gd name="connsiteY6" fmla="*/ 60431 h 142791"/>
                <a:gd name="connsiteX7" fmla="*/ 5865 w 152990"/>
                <a:gd name="connsiteY7" fmla="*/ 60431 h 142791"/>
                <a:gd name="connsiteX8" fmla="*/ 10964 w 152990"/>
                <a:gd name="connsiteY8" fmla="*/ 21164 h 142791"/>
                <a:gd name="connsiteX9" fmla="*/ 17594 w 152990"/>
                <a:gd name="connsiteY9" fmla="*/ 3825 h 142791"/>
                <a:gd name="connsiteX10" fmla="*/ 71651 w 152990"/>
                <a:gd name="connsiteY10" fmla="*/ 13514 h 142791"/>
                <a:gd name="connsiteX11" fmla="*/ 127747 w 152990"/>
                <a:gd name="connsiteY11" fmla="*/ 11984 h 142791"/>
                <a:gd name="connsiteX12" fmla="*/ 127747 w 152990"/>
                <a:gd name="connsiteY12" fmla="*/ 11984 h 14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990" h="142791">
                  <a:moveTo>
                    <a:pt x="127747" y="11984"/>
                  </a:moveTo>
                  <a:cubicBezTo>
                    <a:pt x="143046" y="18614"/>
                    <a:pt x="146616" y="36973"/>
                    <a:pt x="146616" y="46662"/>
                  </a:cubicBezTo>
                  <a:cubicBezTo>
                    <a:pt x="146616" y="48702"/>
                    <a:pt x="146616" y="50742"/>
                    <a:pt x="146616" y="52272"/>
                  </a:cubicBezTo>
                  <a:cubicBezTo>
                    <a:pt x="149676" y="59921"/>
                    <a:pt x="151716" y="67571"/>
                    <a:pt x="151716" y="76750"/>
                  </a:cubicBezTo>
                  <a:cubicBezTo>
                    <a:pt x="151716" y="113468"/>
                    <a:pt x="118568" y="143556"/>
                    <a:pt x="77770" y="143556"/>
                  </a:cubicBezTo>
                  <a:cubicBezTo>
                    <a:pt x="36973" y="143556"/>
                    <a:pt x="3825" y="113468"/>
                    <a:pt x="3825" y="76750"/>
                  </a:cubicBezTo>
                  <a:cubicBezTo>
                    <a:pt x="3825" y="71141"/>
                    <a:pt x="4335" y="65531"/>
                    <a:pt x="5865" y="60431"/>
                  </a:cubicBezTo>
                  <a:lnTo>
                    <a:pt x="5865" y="60431"/>
                  </a:lnTo>
                  <a:cubicBezTo>
                    <a:pt x="6375" y="58901"/>
                    <a:pt x="7395" y="32383"/>
                    <a:pt x="10964" y="21164"/>
                  </a:cubicBezTo>
                  <a:cubicBezTo>
                    <a:pt x="15044" y="9944"/>
                    <a:pt x="17594" y="3825"/>
                    <a:pt x="17594" y="3825"/>
                  </a:cubicBezTo>
                  <a:cubicBezTo>
                    <a:pt x="31873" y="7395"/>
                    <a:pt x="44112" y="14534"/>
                    <a:pt x="71651" y="13514"/>
                  </a:cubicBezTo>
                  <a:cubicBezTo>
                    <a:pt x="93069" y="12494"/>
                    <a:pt x="120608" y="8924"/>
                    <a:pt x="127747" y="11984"/>
                  </a:cubicBezTo>
                  <a:lnTo>
                    <a:pt x="127747" y="11984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65">
              <a:extLst>
                <a:ext uri="{FF2B5EF4-FFF2-40B4-BE49-F238E27FC236}">
                  <a16:creationId xmlns:a16="http://schemas.microsoft.com/office/drawing/2014/main" xmlns="" id="{31F8F8C3-A1ED-4B97-9D00-D45D4022BC89}"/>
                </a:ext>
              </a:extLst>
            </p:cNvPr>
            <p:cNvSpPr/>
            <p:nvPr/>
          </p:nvSpPr>
          <p:spPr>
            <a:xfrm>
              <a:off x="3600315" y="4128312"/>
              <a:ext cx="96894" cy="158091"/>
            </a:xfrm>
            <a:custGeom>
              <a:avLst/>
              <a:gdLst>
                <a:gd name="connsiteX0" fmla="*/ 57798 w 96894"/>
                <a:gd name="connsiteY0" fmla="*/ 154776 h 158090"/>
                <a:gd name="connsiteX1" fmla="*/ 10371 w 96894"/>
                <a:gd name="connsiteY1" fmla="*/ 78280 h 158090"/>
                <a:gd name="connsiteX2" fmla="*/ 20061 w 96894"/>
                <a:gd name="connsiteY2" fmla="*/ 75221 h 158090"/>
                <a:gd name="connsiteX3" fmla="*/ 5781 w 96894"/>
                <a:gd name="connsiteY3" fmla="*/ 18614 h 158090"/>
                <a:gd name="connsiteX4" fmla="*/ 17511 w 96894"/>
                <a:gd name="connsiteY4" fmla="*/ 19124 h 158090"/>
                <a:gd name="connsiteX5" fmla="*/ 25670 w 96894"/>
                <a:gd name="connsiteY5" fmla="*/ 10454 h 158090"/>
                <a:gd name="connsiteX6" fmla="*/ 34850 w 96894"/>
                <a:gd name="connsiteY6" fmla="*/ 13004 h 158090"/>
                <a:gd name="connsiteX7" fmla="*/ 40969 w 96894"/>
                <a:gd name="connsiteY7" fmla="*/ 3825 h 158090"/>
                <a:gd name="connsiteX8" fmla="*/ 49639 w 96894"/>
                <a:gd name="connsiteY8" fmla="*/ 8415 h 158090"/>
                <a:gd name="connsiteX9" fmla="*/ 75647 w 96894"/>
                <a:gd name="connsiteY9" fmla="*/ 69101 h 158090"/>
                <a:gd name="connsiteX10" fmla="*/ 77687 w 96894"/>
                <a:gd name="connsiteY10" fmla="*/ 41053 h 158090"/>
                <a:gd name="connsiteX11" fmla="*/ 90436 w 96894"/>
                <a:gd name="connsiteY11" fmla="*/ 60941 h 158090"/>
                <a:gd name="connsiteX12" fmla="*/ 96556 w 96894"/>
                <a:gd name="connsiteY12" fmla="*/ 138457 h 158090"/>
                <a:gd name="connsiteX13" fmla="*/ 57798 w 96894"/>
                <a:gd name="connsiteY13" fmla="*/ 154776 h 15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894" h="158090">
                  <a:moveTo>
                    <a:pt x="57798" y="154776"/>
                  </a:moveTo>
                  <a:cubicBezTo>
                    <a:pt x="57798" y="154776"/>
                    <a:pt x="7821" y="85420"/>
                    <a:pt x="10371" y="78280"/>
                  </a:cubicBezTo>
                  <a:cubicBezTo>
                    <a:pt x="13431" y="71141"/>
                    <a:pt x="20061" y="75221"/>
                    <a:pt x="20061" y="75221"/>
                  </a:cubicBezTo>
                  <a:cubicBezTo>
                    <a:pt x="20061" y="75221"/>
                    <a:pt x="-2888" y="21674"/>
                    <a:pt x="5781" y="18614"/>
                  </a:cubicBezTo>
                  <a:cubicBezTo>
                    <a:pt x="14451" y="16064"/>
                    <a:pt x="17511" y="19124"/>
                    <a:pt x="17511" y="19124"/>
                  </a:cubicBezTo>
                  <a:cubicBezTo>
                    <a:pt x="17511" y="19124"/>
                    <a:pt x="16491" y="9434"/>
                    <a:pt x="25670" y="10454"/>
                  </a:cubicBezTo>
                  <a:cubicBezTo>
                    <a:pt x="34850" y="11474"/>
                    <a:pt x="34850" y="13004"/>
                    <a:pt x="34850" y="13004"/>
                  </a:cubicBezTo>
                  <a:cubicBezTo>
                    <a:pt x="34850" y="13004"/>
                    <a:pt x="34340" y="3825"/>
                    <a:pt x="40969" y="3825"/>
                  </a:cubicBezTo>
                  <a:cubicBezTo>
                    <a:pt x="48109" y="3825"/>
                    <a:pt x="49639" y="8415"/>
                    <a:pt x="49639" y="8415"/>
                  </a:cubicBezTo>
                  <a:lnTo>
                    <a:pt x="75647" y="69101"/>
                  </a:lnTo>
                  <a:cubicBezTo>
                    <a:pt x="75647" y="69101"/>
                    <a:pt x="73097" y="42072"/>
                    <a:pt x="77687" y="41053"/>
                  </a:cubicBezTo>
                  <a:cubicBezTo>
                    <a:pt x="82277" y="40033"/>
                    <a:pt x="87887" y="43602"/>
                    <a:pt x="90436" y="60941"/>
                  </a:cubicBezTo>
                  <a:cubicBezTo>
                    <a:pt x="92986" y="78280"/>
                    <a:pt x="96556" y="138457"/>
                    <a:pt x="96556" y="138457"/>
                  </a:cubicBezTo>
                  <a:lnTo>
                    <a:pt x="57798" y="154776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66">
              <a:extLst>
                <a:ext uri="{FF2B5EF4-FFF2-40B4-BE49-F238E27FC236}">
                  <a16:creationId xmlns:a16="http://schemas.microsoft.com/office/drawing/2014/main" xmlns="" id="{5FDC6B5C-6450-4D1A-BBEC-127B0F1D1473}"/>
                </a:ext>
              </a:extLst>
            </p:cNvPr>
            <p:cNvSpPr/>
            <p:nvPr/>
          </p:nvSpPr>
          <p:spPr>
            <a:xfrm>
              <a:off x="3527306" y="4245095"/>
              <a:ext cx="254985" cy="402876"/>
            </a:xfrm>
            <a:custGeom>
              <a:avLst/>
              <a:gdLst>
                <a:gd name="connsiteX0" fmla="*/ 3825 w 254984"/>
                <a:gd name="connsiteY0" fmla="*/ 370493 h 402875"/>
                <a:gd name="connsiteX1" fmla="*/ 35953 w 254984"/>
                <a:gd name="connsiteY1" fmla="*/ 313886 h 402875"/>
                <a:gd name="connsiteX2" fmla="*/ 179764 w 254984"/>
                <a:gd name="connsiteY2" fmla="*/ 218012 h 402875"/>
                <a:gd name="connsiteX3" fmla="*/ 118568 w 254984"/>
                <a:gd name="connsiteY3" fmla="*/ 25753 h 402875"/>
                <a:gd name="connsiteX4" fmla="*/ 173645 w 254984"/>
                <a:gd name="connsiteY4" fmla="*/ 3825 h 402875"/>
                <a:gd name="connsiteX5" fmla="*/ 251160 w 254984"/>
                <a:gd name="connsiteY5" fmla="*/ 207813 h 402875"/>
                <a:gd name="connsiteX6" fmla="*/ 240961 w 254984"/>
                <a:gd name="connsiteY6" fmla="*/ 243000 h 402875"/>
                <a:gd name="connsiteX7" fmla="*/ 20144 w 254984"/>
                <a:gd name="connsiteY7" fmla="*/ 402111 h 402875"/>
                <a:gd name="connsiteX8" fmla="*/ 3825 w 254984"/>
                <a:gd name="connsiteY8" fmla="*/ 370493 h 4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84" h="402875">
                  <a:moveTo>
                    <a:pt x="3825" y="370493"/>
                  </a:moveTo>
                  <a:lnTo>
                    <a:pt x="35953" y="313886"/>
                  </a:lnTo>
                  <a:lnTo>
                    <a:pt x="179764" y="218012"/>
                  </a:lnTo>
                  <a:lnTo>
                    <a:pt x="118568" y="25753"/>
                  </a:lnTo>
                  <a:lnTo>
                    <a:pt x="173645" y="3825"/>
                  </a:lnTo>
                  <a:cubicBezTo>
                    <a:pt x="173645" y="3825"/>
                    <a:pt x="247590" y="196083"/>
                    <a:pt x="251160" y="207813"/>
                  </a:cubicBezTo>
                  <a:cubicBezTo>
                    <a:pt x="255240" y="219542"/>
                    <a:pt x="255240" y="225152"/>
                    <a:pt x="240961" y="243000"/>
                  </a:cubicBezTo>
                  <a:cubicBezTo>
                    <a:pt x="226681" y="261359"/>
                    <a:pt x="20144" y="402111"/>
                    <a:pt x="20144" y="402111"/>
                  </a:cubicBezTo>
                  <a:lnTo>
                    <a:pt x="3825" y="370493"/>
                  </a:lnTo>
                  <a:close/>
                </a:path>
              </a:pathLst>
            </a:custGeom>
            <a:solidFill>
              <a:srgbClr val="F7A0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67">
              <a:extLst>
                <a:ext uri="{FF2B5EF4-FFF2-40B4-BE49-F238E27FC236}">
                  <a16:creationId xmlns:a16="http://schemas.microsoft.com/office/drawing/2014/main" xmlns="" id="{69B92A82-0D85-47E6-B879-9A836F5D5D7C}"/>
                </a:ext>
              </a:extLst>
            </p:cNvPr>
            <p:cNvSpPr/>
            <p:nvPr/>
          </p:nvSpPr>
          <p:spPr>
            <a:xfrm>
              <a:off x="3642559" y="4245095"/>
              <a:ext cx="71396" cy="50997"/>
            </a:xfrm>
            <a:custGeom>
              <a:avLst/>
              <a:gdLst>
                <a:gd name="connsiteX0" fmla="*/ 10964 w 71395"/>
                <a:gd name="connsiteY0" fmla="*/ 50232 h 50996"/>
                <a:gd name="connsiteX1" fmla="*/ 3825 w 71395"/>
                <a:gd name="connsiteY1" fmla="*/ 25753 h 50996"/>
                <a:gd name="connsiteX2" fmla="*/ 58901 w 71395"/>
                <a:gd name="connsiteY2" fmla="*/ 3825 h 50996"/>
                <a:gd name="connsiteX3" fmla="*/ 68591 w 71395"/>
                <a:gd name="connsiteY3" fmla="*/ 28813 h 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95" h="50996">
                  <a:moveTo>
                    <a:pt x="10964" y="50232"/>
                  </a:moveTo>
                  <a:lnTo>
                    <a:pt x="3825" y="25753"/>
                  </a:lnTo>
                  <a:lnTo>
                    <a:pt x="58901" y="3825"/>
                  </a:lnTo>
                  <a:lnTo>
                    <a:pt x="68591" y="28813"/>
                  </a:lnTo>
                  <a:close/>
                </a:path>
              </a:pathLst>
            </a:custGeom>
            <a:solidFill>
              <a:srgbClr val="EA8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68">
              <a:extLst>
                <a:ext uri="{FF2B5EF4-FFF2-40B4-BE49-F238E27FC236}">
                  <a16:creationId xmlns:a16="http://schemas.microsoft.com/office/drawing/2014/main" xmlns="" id="{767EF55E-60B2-48EF-8A20-A6430052D036}"/>
                </a:ext>
              </a:extLst>
            </p:cNvPr>
            <p:cNvSpPr/>
            <p:nvPr/>
          </p:nvSpPr>
          <p:spPr>
            <a:xfrm>
              <a:off x="3307333" y="5480241"/>
              <a:ext cx="137692" cy="91795"/>
            </a:xfrm>
            <a:custGeom>
              <a:avLst/>
              <a:gdLst>
                <a:gd name="connsiteX0" fmla="*/ 71317 w 137691"/>
                <a:gd name="connsiteY0" fmla="*/ 7394 h 91794"/>
                <a:gd name="connsiteX1" fmla="*/ 5531 w 137691"/>
                <a:gd name="connsiteY1" fmla="*/ 66551 h 91794"/>
                <a:gd name="connsiteX2" fmla="*/ 5531 w 137691"/>
                <a:gd name="connsiteY2" fmla="*/ 87970 h 91794"/>
                <a:gd name="connsiteX3" fmla="*/ 138633 w 137691"/>
                <a:gd name="connsiteY3" fmla="*/ 82870 h 91794"/>
                <a:gd name="connsiteX4" fmla="*/ 126394 w 137691"/>
                <a:gd name="connsiteY4" fmla="*/ 3825 h 91794"/>
                <a:gd name="connsiteX5" fmla="*/ 71317 w 137691"/>
                <a:gd name="connsiteY5" fmla="*/ 7394 h 9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91" h="91794">
                  <a:moveTo>
                    <a:pt x="71317" y="7394"/>
                  </a:moveTo>
                  <a:cubicBezTo>
                    <a:pt x="71317" y="7394"/>
                    <a:pt x="6041" y="63491"/>
                    <a:pt x="5531" y="66551"/>
                  </a:cubicBezTo>
                  <a:cubicBezTo>
                    <a:pt x="5021" y="69611"/>
                    <a:pt x="1961" y="87460"/>
                    <a:pt x="5531" y="87970"/>
                  </a:cubicBezTo>
                  <a:cubicBezTo>
                    <a:pt x="8591" y="87970"/>
                    <a:pt x="138633" y="82870"/>
                    <a:pt x="138633" y="82870"/>
                  </a:cubicBezTo>
                  <a:lnTo>
                    <a:pt x="126394" y="3825"/>
                  </a:lnTo>
                  <a:lnTo>
                    <a:pt x="71317" y="7394"/>
                  </a:lnTo>
                  <a:close/>
                </a:path>
              </a:pathLst>
            </a:custGeom>
            <a:solidFill>
              <a:srgbClr val="5D6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69">
              <a:extLst>
                <a:ext uri="{FF2B5EF4-FFF2-40B4-BE49-F238E27FC236}">
                  <a16:creationId xmlns:a16="http://schemas.microsoft.com/office/drawing/2014/main" xmlns="" id="{CC9A0927-5D45-484E-8DDD-DD2A15318D5A}"/>
                </a:ext>
              </a:extLst>
            </p:cNvPr>
            <p:cNvSpPr/>
            <p:nvPr/>
          </p:nvSpPr>
          <p:spPr>
            <a:xfrm>
              <a:off x="3501808" y="5480241"/>
              <a:ext cx="137692" cy="91795"/>
            </a:xfrm>
            <a:custGeom>
              <a:avLst/>
              <a:gdLst>
                <a:gd name="connsiteX0" fmla="*/ 71651 w 137691"/>
                <a:gd name="connsiteY0" fmla="*/ 7394 h 91794"/>
                <a:gd name="connsiteX1" fmla="*/ 137437 w 137691"/>
                <a:gd name="connsiteY1" fmla="*/ 66551 h 91794"/>
                <a:gd name="connsiteX2" fmla="*/ 137437 w 137691"/>
                <a:gd name="connsiteY2" fmla="*/ 87970 h 91794"/>
                <a:gd name="connsiteX3" fmla="*/ 3825 w 137691"/>
                <a:gd name="connsiteY3" fmla="*/ 82870 h 91794"/>
                <a:gd name="connsiteX4" fmla="*/ 16064 w 137691"/>
                <a:gd name="connsiteY4" fmla="*/ 3825 h 91794"/>
                <a:gd name="connsiteX5" fmla="*/ 71651 w 137691"/>
                <a:gd name="connsiteY5" fmla="*/ 7394 h 9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91" h="91794">
                  <a:moveTo>
                    <a:pt x="71651" y="7394"/>
                  </a:moveTo>
                  <a:cubicBezTo>
                    <a:pt x="71651" y="7394"/>
                    <a:pt x="136927" y="63491"/>
                    <a:pt x="137437" y="66551"/>
                  </a:cubicBezTo>
                  <a:cubicBezTo>
                    <a:pt x="137947" y="69611"/>
                    <a:pt x="140497" y="87460"/>
                    <a:pt x="137437" y="87970"/>
                  </a:cubicBezTo>
                  <a:cubicBezTo>
                    <a:pt x="134377" y="87970"/>
                    <a:pt x="3825" y="82870"/>
                    <a:pt x="3825" y="82870"/>
                  </a:cubicBezTo>
                  <a:lnTo>
                    <a:pt x="16064" y="3825"/>
                  </a:lnTo>
                  <a:lnTo>
                    <a:pt x="71651" y="7394"/>
                  </a:lnTo>
                  <a:close/>
                </a:path>
              </a:pathLst>
            </a:custGeom>
            <a:solidFill>
              <a:srgbClr val="5D6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70">
              <a:extLst>
                <a:ext uri="{FF2B5EF4-FFF2-40B4-BE49-F238E27FC236}">
                  <a16:creationId xmlns:a16="http://schemas.microsoft.com/office/drawing/2014/main" xmlns="" id="{AC10C004-89CF-4986-8D04-D808783B8C55}"/>
                </a:ext>
              </a:extLst>
            </p:cNvPr>
            <p:cNvSpPr/>
            <p:nvPr/>
          </p:nvSpPr>
          <p:spPr>
            <a:xfrm>
              <a:off x="3356976" y="4934063"/>
              <a:ext cx="234586" cy="566066"/>
            </a:xfrm>
            <a:custGeom>
              <a:avLst/>
              <a:gdLst>
                <a:gd name="connsiteX0" fmla="*/ 14534 w 234585"/>
                <a:gd name="connsiteY0" fmla="*/ 3825 h 566066"/>
                <a:gd name="connsiteX1" fmla="*/ 3825 w 234585"/>
                <a:gd name="connsiteY1" fmla="*/ 562751 h 566066"/>
                <a:gd name="connsiteX2" fmla="*/ 80830 w 234585"/>
                <a:gd name="connsiteY2" fmla="*/ 561731 h 566066"/>
                <a:gd name="connsiteX3" fmla="*/ 118058 w 234585"/>
                <a:gd name="connsiteY3" fmla="*/ 127237 h 566066"/>
                <a:gd name="connsiteX4" fmla="*/ 155286 w 234585"/>
                <a:gd name="connsiteY4" fmla="*/ 561731 h 566066"/>
                <a:gd name="connsiteX5" fmla="*/ 232291 w 234585"/>
                <a:gd name="connsiteY5" fmla="*/ 562751 h 566066"/>
                <a:gd name="connsiteX6" fmla="*/ 221582 w 234585"/>
                <a:gd name="connsiteY6" fmla="*/ 3825 h 566066"/>
                <a:gd name="connsiteX7" fmla="*/ 118058 w 234585"/>
                <a:gd name="connsiteY7" fmla="*/ 14024 h 566066"/>
                <a:gd name="connsiteX8" fmla="*/ 14534 w 234585"/>
                <a:gd name="connsiteY8" fmla="*/ 3825 h 56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85" h="566066">
                  <a:moveTo>
                    <a:pt x="14534" y="3825"/>
                  </a:moveTo>
                  <a:cubicBezTo>
                    <a:pt x="15554" y="9944"/>
                    <a:pt x="3825" y="562751"/>
                    <a:pt x="3825" y="562751"/>
                  </a:cubicBezTo>
                  <a:lnTo>
                    <a:pt x="80830" y="561731"/>
                  </a:lnTo>
                  <a:lnTo>
                    <a:pt x="118058" y="127237"/>
                  </a:lnTo>
                  <a:lnTo>
                    <a:pt x="155286" y="561731"/>
                  </a:lnTo>
                  <a:lnTo>
                    <a:pt x="232291" y="562751"/>
                  </a:lnTo>
                  <a:cubicBezTo>
                    <a:pt x="232291" y="562751"/>
                    <a:pt x="220562" y="9944"/>
                    <a:pt x="221582" y="3825"/>
                  </a:cubicBezTo>
                  <a:lnTo>
                    <a:pt x="118058" y="14024"/>
                  </a:lnTo>
                  <a:lnTo>
                    <a:pt x="14534" y="3825"/>
                  </a:lnTo>
                  <a:close/>
                </a:path>
              </a:pathLst>
            </a:custGeom>
            <a:solidFill>
              <a:srgbClr val="505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71">
              <a:extLst>
                <a:ext uri="{FF2B5EF4-FFF2-40B4-BE49-F238E27FC236}">
                  <a16:creationId xmlns:a16="http://schemas.microsoft.com/office/drawing/2014/main" xmlns="" id="{6D7ED1ED-2019-4B12-9142-27A650C08E36}"/>
                </a:ext>
              </a:extLst>
            </p:cNvPr>
            <p:cNvSpPr/>
            <p:nvPr/>
          </p:nvSpPr>
          <p:spPr>
            <a:xfrm>
              <a:off x="3367176" y="4934063"/>
              <a:ext cx="214187" cy="66296"/>
            </a:xfrm>
            <a:custGeom>
              <a:avLst/>
              <a:gdLst>
                <a:gd name="connsiteX0" fmla="*/ 4335 w 214187"/>
                <a:gd name="connsiteY0" fmla="*/ 3825 h 66296"/>
                <a:gd name="connsiteX1" fmla="*/ 3825 w 214187"/>
                <a:gd name="connsiteY1" fmla="*/ 65021 h 66296"/>
                <a:gd name="connsiteX2" fmla="*/ 211892 w 214187"/>
                <a:gd name="connsiteY2" fmla="*/ 64001 h 66296"/>
                <a:gd name="connsiteX3" fmla="*/ 211382 w 214187"/>
                <a:gd name="connsiteY3" fmla="*/ 3825 h 66296"/>
                <a:gd name="connsiteX4" fmla="*/ 107859 w 214187"/>
                <a:gd name="connsiteY4" fmla="*/ 14024 h 66296"/>
                <a:gd name="connsiteX5" fmla="*/ 4335 w 214187"/>
                <a:gd name="connsiteY5" fmla="*/ 3825 h 6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187" h="66296">
                  <a:moveTo>
                    <a:pt x="4335" y="3825"/>
                  </a:moveTo>
                  <a:cubicBezTo>
                    <a:pt x="4335" y="4845"/>
                    <a:pt x="4335" y="28303"/>
                    <a:pt x="3825" y="65021"/>
                  </a:cubicBezTo>
                  <a:lnTo>
                    <a:pt x="211892" y="64001"/>
                  </a:lnTo>
                  <a:cubicBezTo>
                    <a:pt x="211382" y="28303"/>
                    <a:pt x="211382" y="5355"/>
                    <a:pt x="211382" y="3825"/>
                  </a:cubicBezTo>
                  <a:lnTo>
                    <a:pt x="107859" y="14024"/>
                  </a:lnTo>
                  <a:lnTo>
                    <a:pt x="4335" y="3825"/>
                  </a:lnTo>
                  <a:close/>
                </a:path>
              </a:pathLst>
            </a:custGeom>
            <a:solidFill>
              <a:srgbClr val="4144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72">
              <a:extLst>
                <a:ext uri="{FF2B5EF4-FFF2-40B4-BE49-F238E27FC236}">
                  <a16:creationId xmlns:a16="http://schemas.microsoft.com/office/drawing/2014/main" xmlns="" id="{1C07B408-139E-4FBA-992D-24CD0E4CF971}"/>
                </a:ext>
              </a:extLst>
            </p:cNvPr>
            <p:cNvSpPr/>
            <p:nvPr/>
          </p:nvSpPr>
          <p:spPr>
            <a:xfrm>
              <a:off x="3345247" y="4523538"/>
              <a:ext cx="254985" cy="458973"/>
            </a:xfrm>
            <a:custGeom>
              <a:avLst/>
              <a:gdLst>
                <a:gd name="connsiteX0" fmla="*/ 123158 w 254984"/>
                <a:gd name="connsiteY0" fmla="*/ 20144 h 458972"/>
                <a:gd name="connsiteX1" fmla="*/ 100209 w 254984"/>
                <a:gd name="connsiteY1" fmla="*/ 14534 h 458972"/>
                <a:gd name="connsiteX2" fmla="*/ 85420 w 254984"/>
                <a:gd name="connsiteY2" fmla="*/ 3825 h 458972"/>
                <a:gd name="connsiteX3" fmla="*/ 10964 w 254984"/>
                <a:gd name="connsiteY3" fmla="*/ 22694 h 458972"/>
                <a:gd name="connsiteX4" fmla="*/ 3825 w 254984"/>
                <a:gd name="connsiteY4" fmla="*/ 457188 h 458972"/>
                <a:gd name="connsiteX5" fmla="*/ 255750 w 254984"/>
                <a:gd name="connsiteY5" fmla="*/ 456168 h 458972"/>
                <a:gd name="connsiteX6" fmla="*/ 235351 w 254984"/>
                <a:gd name="connsiteY6" fmla="*/ 23204 h 458972"/>
                <a:gd name="connsiteX7" fmla="*/ 160895 w 254984"/>
                <a:gd name="connsiteY7" fmla="*/ 4335 h 458972"/>
                <a:gd name="connsiteX8" fmla="*/ 146106 w 254984"/>
                <a:gd name="connsiteY8" fmla="*/ 15044 h 458972"/>
                <a:gd name="connsiteX9" fmla="*/ 123158 w 254984"/>
                <a:gd name="connsiteY9" fmla="*/ 20144 h 458972"/>
                <a:gd name="connsiteX10" fmla="*/ 123158 w 254984"/>
                <a:gd name="connsiteY10" fmla="*/ 20144 h 45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84" h="458972">
                  <a:moveTo>
                    <a:pt x="123158" y="20144"/>
                  </a:moveTo>
                  <a:cubicBezTo>
                    <a:pt x="117548" y="20144"/>
                    <a:pt x="108879" y="18614"/>
                    <a:pt x="100209" y="14534"/>
                  </a:cubicBezTo>
                  <a:cubicBezTo>
                    <a:pt x="84400" y="6885"/>
                    <a:pt x="85420" y="3825"/>
                    <a:pt x="85420" y="3825"/>
                  </a:cubicBezTo>
                  <a:lnTo>
                    <a:pt x="10964" y="22694"/>
                  </a:lnTo>
                  <a:lnTo>
                    <a:pt x="3825" y="457188"/>
                  </a:lnTo>
                  <a:lnTo>
                    <a:pt x="255750" y="456168"/>
                  </a:lnTo>
                  <a:lnTo>
                    <a:pt x="235351" y="23204"/>
                  </a:lnTo>
                  <a:lnTo>
                    <a:pt x="160895" y="4335"/>
                  </a:lnTo>
                  <a:cubicBezTo>
                    <a:pt x="160895" y="4335"/>
                    <a:pt x="162425" y="7395"/>
                    <a:pt x="146106" y="15044"/>
                  </a:cubicBezTo>
                  <a:cubicBezTo>
                    <a:pt x="137437" y="18614"/>
                    <a:pt x="129277" y="20144"/>
                    <a:pt x="123158" y="20144"/>
                  </a:cubicBezTo>
                  <a:lnTo>
                    <a:pt x="123158" y="20144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73">
              <a:extLst>
                <a:ext uri="{FF2B5EF4-FFF2-40B4-BE49-F238E27FC236}">
                  <a16:creationId xmlns:a16="http://schemas.microsoft.com/office/drawing/2014/main" xmlns="" id="{089604E7-AD7E-446F-B0CB-EDE8FBA9B90D}"/>
                </a:ext>
              </a:extLst>
            </p:cNvPr>
            <p:cNvSpPr/>
            <p:nvPr/>
          </p:nvSpPr>
          <p:spPr>
            <a:xfrm>
              <a:off x="3388594" y="4523538"/>
              <a:ext cx="158091" cy="229486"/>
            </a:xfrm>
            <a:custGeom>
              <a:avLst/>
              <a:gdLst>
                <a:gd name="connsiteX0" fmla="*/ 79810 w 158090"/>
                <a:gd name="connsiteY0" fmla="*/ 20144 h 229486"/>
                <a:gd name="connsiteX1" fmla="*/ 56862 w 158090"/>
                <a:gd name="connsiteY1" fmla="*/ 14534 h 229486"/>
                <a:gd name="connsiteX2" fmla="*/ 42072 w 158090"/>
                <a:gd name="connsiteY2" fmla="*/ 3825 h 229486"/>
                <a:gd name="connsiteX3" fmla="*/ 3825 w 158090"/>
                <a:gd name="connsiteY3" fmla="*/ 13514 h 229486"/>
                <a:gd name="connsiteX4" fmla="*/ 85930 w 158090"/>
                <a:gd name="connsiteY4" fmla="*/ 230251 h 229486"/>
                <a:gd name="connsiteX5" fmla="*/ 155286 w 158090"/>
                <a:gd name="connsiteY5" fmla="*/ 13514 h 229486"/>
                <a:gd name="connsiteX6" fmla="*/ 117038 w 158090"/>
                <a:gd name="connsiteY6" fmla="*/ 3825 h 229486"/>
                <a:gd name="connsiteX7" fmla="*/ 102249 w 158090"/>
                <a:gd name="connsiteY7" fmla="*/ 14534 h 229486"/>
                <a:gd name="connsiteX8" fmla="*/ 79810 w 158090"/>
                <a:gd name="connsiteY8" fmla="*/ 20144 h 229486"/>
                <a:gd name="connsiteX9" fmla="*/ 79810 w 158090"/>
                <a:gd name="connsiteY9" fmla="*/ 20144 h 22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90" h="229486">
                  <a:moveTo>
                    <a:pt x="79810" y="20144"/>
                  </a:moveTo>
                  <a:cubicBezTo>
                    <a:pt x="74201" y="20144"/>
                    <a:pt x="65531" y="18614"/>
                    <a:pt x="56862" y="14534"/>
                  </a:cubicBezTo>
                  <a:cubicBezTo>
                    <a:pt x="41053" y="6885"/>
                    <a:pt x="42072" y="3825"/>
                    <a:pt x="42072" y="3825"/>
                  </a:cubicBezTo>
                  <a:lnTo>
                    <a:pt x="3825" y="13514"/>
                  </a:lnTo>
                  <a:lnTo>
                    <a:pt x="85930" y="230251"/>
                  </a:lnTo>
                  <a:lnTo>
                    <a:pt x="155286" y="13514"/>
                  </a:lnTo>
                  <a:lnTo>
                    <a:pt x="117038" y="3825"/>
                  </a:lnTo>
                  <a:cubicBezTo>
                    <a:pt x="117038" y="3825"/>
                    <a:pt x="118568" y="6885"/>
                    <a:pt x="102249" y="14534"/>
                  </a:cubicBezTo>
                  <a:cubicBezTo>
                    <a:pt x="94089" y="18614"/>
                    <a:pt x="85930" y="20144"/>
                    <a:pt x="79810" y="20144"/>
                  </a:cubicBezTo>
                  <a:lnTo>
                    <a:pt x="79810" y="20144"/>
                  </a:lnTo>
                  <a:close/>
                </a:path>
              </a:pathLst>
            </a:custGeom>
            <a:solidFill>
              <a:srgbClr val="FCC3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74">
              <a:extLst>
                <a:ext uri="{FF2B5EF4-FFF2-40B4-BE49-F238E27FC236}">
                  <a16:creationId xmlns:a16="http://schemas.microsoft.com/office/drawing/2014/main" xmlns="" id="{7BA66BE1-3E15-49B0-B664-716620E610EC}"/>
                </a:ext>
              </a:extLst>
            </p:cNvPr>
            <p:cNvSpPr/>
            <p:nvPr/>
          </p:nvSpPr>
          <p:spPr>
            <a:xfrm>
              <a:off x="3405423" y="4523538"/>
              <a:ext cx="127492" cy="50997"/>
            </a:xfrm>
            <a:custGeom>
              <a:avLst/>
              <a:gdLst>
                <a:gd name="connsiteX0" fmla="*/ 57372 w 127492"/>
                <a:gd name="connsiteY0" fmla="*/ 19634 h 50996"/>
                <a:gd name="connsiteX1" fmla="*/ 40033 w 127492"/>
                <a:gd name="connsiteY1" fmla="*/ 14534 h 50996"/>
                <a:gd name="connsiteX2" fmla="*/ 25243 w 127492"/>
                <a:gd name="connsiteY2" fmla="*/ 3825 h 50996"/>
                <a:gd name="connsiteX3" fmla="*/ 3825 w 127492"/>
                <a:gd name="connsiteY3" fmla="*/ 9434 h 50996"/>
                <a:gd name="connsiteX4" fmla="*/ 30343 w 127492"/>
                <a:gd name="connsiteY4" fmla="*/ 50232 h 50996"/>
                <a:gd name="connsiteX5" fmla="*/ 57372 w 127492"/>
                <a:gd name="connsiteY5" fmla="*/ 19634 h 50996"/>
                <a:gd name="connsiteX6" fmla="*/ 126727 w 127492"/>
                <a:gd name="connsiteY6" fmla="*/ 10454 h 50996"/>
                <a:gd name="connsiteX7" fmla="*/ 100719 w 127492"/>
                <a:gd name="connsiteY7" fmla="*/ 3825 h 50996"/>
                <a:gd name="connsiteX8" fmla="*/ 85930 w 127492"/>
                <a:gd name="connsiteY8" fmla="*/ 14534 h 50996"/>
                <a:gd name="connsiteX9" fmla="*/ 73181 w 127492"/>
                <a:gd name="connsiteY9" fmla="*/ 18614 h 50996"/>
                <a:gd name="connsiteX10" fmla="*/ 100719 w 127492"/>
                <a:gd name="connsiteY10" fmla="*/ 49212 h 50996"/>
                <a:gd name="connsiteX11" fmla="*/ 126727 w 127492"/>
                <a:gd name="connsiteY11" fmla="*/ 10454 h 50996"/>
                <a:gd name="connsiteX12" fmla="*/ 126727 w 127492"/>
                <a:gd name="connsiteY12" fmla="*/ 10454 h 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492" h="50996">
                  <a:moveTo>
                    <a:pt x="57372" y="19634"/>
                  </a:moveTo>
                  <a:cubicBezTo>
                    <a:pt x="52272" y="19124"/>
                    <a:pt x="46662" y="17594"/>
                    <a:pt x="40033" y="14534"/>
                  </a:cubicBezTo>
                  <a:cubicBezTo>
                    <a:pt x="24224" y="6885"/>
                    <a:pt x="25243" y="3825"/>
                    <a:pt x="25243" y="3825"/>
                  </a:cubicBezTo>
                  <a:lnTo>
                    <a:pt x="3825" y="9434"/>
                  </a:lnTo>
                  <a:lnTo>
                    <a:pt x="30343" y="50232"/>
                  </a:lnTo>
                  <a:lnTo>
                    <a:pt x="57372" y="19634"/>
                  </a:lnTo>
                  <a:close/>
                  <a:moveTo>
                    <a:pt x="126727" y="10454"/>
                  </a:moveTo>
                  <a:lnTo>
                    <a:pt x="100719" y="3825"/>
                  </a:lnTo>
                  <a:cubicBezTo>
                    <a:pt x="100719" y="3825"/>
                    <a:pt x="102249" y="6885"/>
                    <a:pt x="85930" y="14534"/>
                  </a:cubicBezTo>
                  <a:cubicBezTo>
                    <a:pt x="81340" y="16574"/>
                    <a:pt x="77260" y="18104"/>
                    <a:pt x="73181" y="18614"/>
                  </a:cubicBezTo>
                  <a:lnTo>
                    <a:pt x="100719" y="49212"/>
                  </a:lnTo>
                  <a:cubicBezTo>
                    <a:pt x="101229" y="49212"/>
                    <a:pt x="116528" y="27283"/>
                    <a:pt x="126727" y="10454"/>
                  </a:cubicBezTo>
                  <a:lnTo>
                    <a:pt x="126727" y="10454"/>
                  </a:lnTo>
                  <a:close/>
                </a:path>
              </a:pathLst>
            </a:custGeom>
            <a:solidFill>
              <a:srgbClr val="F5A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75">
              <a:extLst>
                <a:ext uri="{FF2B5EF4-FFF2-40B4-BE49-F238E27FC236}">
                  <a16:creationId xmlns:a16="http://schemas.microsoft.com/office/drawing/2014/main" xmlns="" id="{ADE822D3-77B0-4305-8131-67A8659F4B6F}"/>
                </a:ext>
              </a:extLst>
            </p:cNvPr>
            <p:cNvSpPr/>
            <p:nvPr/>
          </p:nvSpPr>
          <p:spPr>
            <a:xfrm>
              <a:off x="3455910" y="4543937"/>
              <a:ext cx="35698" cy="214187"/>
            </a:xfrm>
            <a:custGeom>
              <a:avLst/>
              <a:gdLst>
                <a:gd name="connsiteX0" fmla="*/ 3825 w 35697"/>
                <a:gd name="connsiteY0" fmla="*/ 170585 h 214187"/>
                <a:gd name="connsiteX1" fmla="*/ 19124 w 35697"/>
                <a:gd name="connsiteY1" fmla="*/ 210362 h 214187"/>
                <a:gd name="connsiteX2" fmla="*/ 32383 w 35697"/>
                <a:gd name="connsiteY2" fmla="*/ 168545 h 214187"/>
                <a:gd name="connsiteX3" fmla="*/ 24733 w 35697"/>
                <a:gd name="connsiteY3" fmla="*/ 26773 h 214187"/>
                <a:gd name="connsiteX4" fmla="*/ 32383 w 35697"/>
                <a:gd name="connsiteY4" fmla="*/ 17594 h 214187"/>
                <a:gd name="connsiteX5" fmla="*/ 20144 w 35697"/>
                <a:gd name="connsiteY5" fmla="*/ 4335 h 214187"/>
                <a:gd name="connsiteX6" fmla="*/ 19634 w 35697"/>
                <a:gd name="connsiteY6" fmla="*/ 3825 h 214187"/>
                <a:gd name="connsiteX7" fmla="*/ 19124 w 35697"/>
                <a:gd name="connsiteY7" fmla="*/ 4335 h 214187"/>
                <a:gd name="connsiteX8" fmla="*/ 6885 w 35697"/>
                <a:gd name="connsiteY8" fmla="*/ 17594 h 214187"/>
                <a:gd name="connsiteX9" fmla="*/ 14534 w 35697"/>
                <a:gd name="connsiteY9" fmla="*/ 26773 h 21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97" h="214187">
                  <a:moveTo>
                    <a:pt x="3825" y="170585"/>
                  </a:moveTo>
                  <a:lnTo>
                    <a:pt x="19124" y="210362"/>
                  </a:lnTo>
                  <a:lnTo>
                    <a:pt x="32383" y="168545"/>
                  </a:lnTo>
                  <a:lnTo>
                    <a:pt x="24733" y="26773"/>
                  </a:lnTo>
                  <a:lnTo>
                    <a:pt x="32383" y="17594"/>
                  </a:lnTo>
                  <a:lnTo>
                    <a:pt x="20144" y="4335"/>
                  </a:lnTo>
                  <a:lnTo>
                    <a:pt x="19634" y="3825"/>
                  </a:lnTo>
                  <a:lnTo>
                    <a:pt x="19124" y="4335"/>
                  </a:lnTo>
                  <a:lnTo>
                    <a:pt x="6885" y="17594"/>
                  </a:lnTo>
                  <a:lnTo>
                    <a:pt x="14534" y="26773"/>
                  </a:lnTo>
                  <a:close/>
                </a:path>
              </a:pathLst>
            </a:custGeom>
            <a:solidFill>
              <a:srgbClr val="DD6F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76">
              <a:extLst>
                <a:ext uri="{FF2B5EF4-FFF2-40B4-BE49-F238E27FC236}">
                  <a16:creationId xmlns:a16="http://schemas.microsoft.com/office/drawing/2014/main" xmlns="" id="{CBAE54A5-1845-48D2-86FE-7B8B502615C6}"/>
                </a:ext>
              </a:extLst>
            </p:cNvPr>
            <p:cNvSpPr/>
            <p:nvPr/>
          </p:nvSpPr>
          <p:spPr>
            <a:xfrm>
              <a:off x="3438571" y="4715796"/>
              <a:ext cx="203988" cy="234586"/>
            </a:xfrm>
            <a:custGeom>
              <a:avLst/>
              <a:gdLst>
                <a:gd name="connsiteX0" fmla="*/ 55842 w 203987"/>
                <a:gd name="connsiteY0" fmla="*/ 3825 h 234585"/>
                <a:gd name="connsiteX1" fmla="*/ 200163 w 203987"/>
                <a:gd name="connsiteY1" fmla="*/ 43602 h 234585"/>
                <a:gd name="connsiteX2" fmla="*/ 147636 w 203987"/>
                <a:gd name="connsiteY2" fmla="*/ 231781 h 234585"/>
                <a:gd name="connsiteX3" fmla="*/ 3825 w 203987"/>
                <a:gd name="connsiteY3" fmla="*/ 192004 h 2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87" h="234585">
                  <a:moveTo>
                    <a:pt x="55842" y="3825"/>
                  </a:moveTo>
                  <a:lnTo>
                    <a:pt x="200163" y="43602"/>
                  </a:lnTo>
                  <a:lnTo>
                    <a:pt x="147636" y="231781"/>
                  </a:lnTo>
                  <a:lnTo>
                    <a:pt x="3825" y="192004"/>
                  </a:lnTo>
                  <a:close/>
                </a:path>
              </a:pathLst>
            </a:custGeom>
            <a:solidFill>
              <a:srgbClr val="5D6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77">
              <a:extLst>
                <a:ext uri="{FF2B5EF4-FFF2-40B4-BE49-F238E27FC236}">
                  <a16:creationId xmlns:a16="http://schemas.microsoft.com/office/drawing/2014/main" xmlns="" id="{7EFA7B20-C276-4CC3-826F-C0A74C40E929}"/>
                </a:ext>
              </a:extLst>
            </p:cNvPr>
            <p:cNvSpPr/>
            <p:nvPr/>
          </p:nvSpPr>
          <p:spPr>
            <a:xfrm>
              <a:off x="3458970" y="4732625"/>
              <a:ext cx="178489" cy="219287"/>
            </a:xfrm>
            <a:custGeom>
              <a:avLst/>
              <a:gdLst>
                <a:gd name="connsiteX0" fmla="*/ 96639 w 178489"/>
                <a:gd name="connsiteY0" fmla="*/ 3825 h 219286"/>
                <a:gd name="connsiteX1" fmla="*/ 179254 w 178489"/>
                <a:gd name="connsiteY1" fmla="*/ 26773 h 219286"/>
                <a:gd name="connsiteX2" fmla="*/ 127237 w 178489"/>
                <a:gd name="connsiteY2" fmla="*/ 215462 h 219286"/>
                <a:gd name="connsiteX3" fmla="*/ 3825 w 178489"/>
                <a:gd name="connsiteY3" fmla="*/ 181294 h 219286"/>
                <a:gd name="connsiteX4" fmla="*/ 96639 w 178489"/>
                <a:gd name="connsiteY4" fmla="*/ 3825 h 219286"/>
                <a:gd name="connsiteX5" fmla="*/ 96639 w 178489"/>
                <a:gd name="connsiteY5" fmla="*/ 3825 h 21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489" h="219286">
                  <a:moveTo>
                    <a:pt x="96639" y="3825"/>
                  </a:moveTo>
                  <a:lnTo>
                    <a:pt x="179254" y="26773"/>
                  </a:lnTo>
                  <a:lnTo>
                    <a:pt x="127237" y="215462"/>
                  </a:lnTo>
                  <a:lnTo>
                    <a:pt x="3825" y="181294"/>
                  </a:lnTo>
                  <a:cubicBezTo>
                    <a:pt x="30853" y="128257"/>
                    <a:pt x="68591" y="55842"/>
                    <a:pt x="96639" y="3825"/>
                  </a:cubicBezTo>
                  <a:lnTo>
                    <a:pt x="96639" y="3825"/>
                  </a:lnTo>
                  <a:close/>
                </a:path>
              </a:pathLst>
            </a:custGeom>
            <a:solidFill>
              <a:srgbClr val="6D79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78">
              <a:extLst>
                <a:ext uri="{FF2B5EF4-FFF2-40B4-BE49-F238E27FC236}">
                  <a16:creationId xmlns:a16="http://schemas.microsoft.com/office/drawing/2014/main" xmlns="" id="{92E21227-094D-416F-B7C9-4A3F2D1305A7}"/>
                </a:ext>
              </a:extLst>
            </p:cNvPr>
            <p:cNvSpPr/>
            <p:nvPr/>
          </p:nvSpPr>
          <p:spPr>
            <a:xfrm>
              <a:off x="3500278" y="4779762"/>
              <a:ext cx="127492" cy="91795"/>
            </a:xfrm>
            <a:custGeom>
              <a:avLst/>
              <a:gdLst>
                <a:gd name="connsiteX0" fmla="*/ 13004 w 127492"/>
                <a:gd name="connsiteY0" fmla="*/ 4625 h 91794"/>
                <a:gd name="connsiteX1" fmla="*/ 62471 w 127492"/>
                <a:gd name="connsiteY1" fmla="*/ 20945 h 91794"/>
                <a:gd name="connsiteX2" fmla="*/ 84400 w 127492"/>
                <a:gd name="connsiteY2" fmla="*/ 22474 h 91794"/>
                <a:gd name="connsiteX3" fmla="*/ 87460 w 127492"/>
                <a:gd name="connsiteY3" fmla="*/ 30124 h 91794"/>
                <a:gd name="connsiteX4" fmla="*/ 86440 w 127492"/>
                <a:gd name="connsiteY4" fmla="*/ 34714 h 91794"/>
                <a:gd name="connsiteX5" fmla="*/ 125198 w 127492"/>
                <a:gd name="connsiteY5" fmla="*/ 46953 h 91794"/>
                <a:gd name="connsiteX6" fmla="*/ 125198 w 127492"/>
                <a:gd name="connsiteY6" fmla="*/ 54093 h 91794"/>
                <a:gd name="connsiteX7" fmla="*/ 120608 w 127492"/>
                <a:gd name="connsiteY7" fmla="*/ 60722 h 91794"/>
                <a:gd name="connsiteX8" fmla="*/ 124688 w 127492"/>
                <a:gd name="connsiteY8" fmla="*/ 72961 h 91794"/>
                <a:gd name="connsiteX9" fmla="*/ 120098 w 127492"/>
                <a:gd name="connsiteY9" fmla="*/ 76531 h 91794"/>
                <a:gd name="connsiteX10" fmla="*/ 121118 w 127492"/>
                <a:gd name="connsiteY10" fmla="*/ 85201 h 91794"/>
                <a:gd name="connsiteX11" fmla="*/ 109898 w 127492"/>
                <a:gd name="connsiteY11" fmla="*/ 88261 h 91794"/>
                <a:gd name="connsiteX12" fmla="*/ 55332 w 127492"/>
                <a:gd name="connsiteY12" fmla="*/ 76021 h 91794"/>
                <a:gd name="connsiteX13" fmla="*/ 3825 w 127492"/>
                <a:gd name="connsiteY13" fmla="*/ 46953 h 91794"/>
                <a:gd name="connsiteX14" fmla="*/ 13004 w 127492"/>
                <a:gd name="connsiteY14" fmla="*/ 4625 h 9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492" h="91794">
                  <a:moveTo>
                    <a:pt x="13004" y="4625"/>
                  </a:moveTo>
                  <a:cubicBezTo>
                    <a:pt x="14534" y="-474"/>
                    <a:pt x="49722" y="20435"/>
                    <a:pt x="62471" y="20945"/>
                  </a:cubicBezTo>
                  <a:cubicBezTo>
                    <a:pt x="74711" y="20945"/>
                    <a:pt x="84400" y="22474"/>
                    <a:pt x="84400" y="22474"/>
                  </a:cubicBezTo>
                  <a:cubicBezTo>
                    <a:pt x="84400" y="22474"/>
                    <a:pt x="87460" y="26554"/>
                    <a:pt x="87460" y="30124"/>
                  </a:cubicBezTo>
                  <a:cubicBezTo>
                    <a:pt x="87460" y="34204"/>
                    <a:pt x="86440" y="34714"/>
                    <a:pt x="86440" y="34714"/>
                  </a:cubicBezTo>
                  <a:lnTo>
                    <a:pt x="125198" y="46953"/>
                  </a:lnTo>
                  <a:cubicBezTo>
                    <a:pt x="125198" y="46953"/>
                    <a:pt x="129277" y="47463"/>
                    <a:pt x="125198" y="54093"/>
                  </a:cubicBezTo>
                  <a:cubicBezTo>
                    <a:pt x="121118" y="60722"/>
                    <a:pt x="120608" y="60722"/>
                    <a:pt x="120608" y="60722"/>
                  </a:cubicBezTo>
                  <a:cubicBezTo>
                    <a:pt x="120608" y="60722"/>
                    <a:pt x="126727" y="69902"/>
                    <a:pt x="124688" y="72961"/>
                  </a:cubicBezTo>
                  <a:cubicBezTo>
                    <a:pt x="122648" y="76531"/>
                    <a:pt x="120098" y="76531"/>
                    <a:pt x="120098" y="76531"/>
                  </a:cubicBezTo>
                  <a:cubicBezTo>
                    <a:pt x="120098" y="76531"/>
                    <a:pt x="127237" y="80611"/>
                    <a:pt x="121118" y="85201"/>
                  </a:cubicBezTo>
                  <a:cubicBezTo>
                    <a:pt x="114998" y="89790"/>
                    <a:pt x="109898" y="88261"/>
                    <a:pt x="109898" y="88261"/>
                  </a:cubicBezTo>
                  <a:cubicBezTo>
                    <a:pt x="109898" y="88261"/>
                    <a:pt x="76240" y="86221"/>
                    <a:pt x="55332" y="76021"/>
                  </a:cubicBezTo>
                  <a:cubicBezTo>
                    <a:pt x="34423" y="65822"/>
                    <a:pt x="3825" y="46953"/>
                    <a:pt x="3825" y="46953"/>
                  </a:cubicBezTo>
                  <a:lnTo>
                    <a:pt x="13004" y="4625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79">
              <a:extLst>
                <a:ext uri="{FF2B5EF4-FFF2-40B4-BE49-F238E27FC236}">
                  <a16:creationId xmlns:a16="http://schemas.microsoft.com/office/drawing/2014/main" xmlns="" id="{ABCBAC6D-725D-4B7F-8D0B-A4034DFF89DC}"/>
                </a:ext>
              </a:extLst>
            </p:cNvPr>
            <p:cNvSpPr/>
            <p:nvPr/>
          </p:nvSpPr>
          <p:spPr>
            <a:xfrm>
              <a:off x="3273851" y="4542407"/>
              <a:ext cx="254985" cy="300882"/>
            </a:xfrm>
            <a:custGeom>
              <a:avLst/>
              <a:gdLst>
                <a:gd name="connsiteX0" fmla="*/ 82360 w 254984"/>
                <a:gd name="connsiteY0" fmla="*/ 3825 h 300881"/>
                <a:gd name="connsiteX1" fmla="*/ 61451 w 254984"/>
                <a:gd name="connsiteY1" fmla="*/ 29323 h 300881"/>
                <a:gd name="connsiteX2" fmla="*/ 3825 w 254984"/>
                <a:gd name="connsiteY2" fmla="*/ 231271 h 300881"/>
                <a:gd name="connsiteX3" fmla="*/ 239431 w 254984"/>
                <a:gd name="connsiteY3" fmla="*/ 299097 h 300881"/>
                <a:gd name="connsiteX4" fmla="*/ 255750 w 254984"/>
                <a:gd name="connsiteY4" fmla="*/ 239941 h 300881"/>
                <a:gd name="connsiteX5" fmla="*/ 74711 w 254984"/>
                <a:gd name="connsiteY5" fmla="*/ 190984 h 300881"/>
                <a:gd name="connsiteX6" fmla="*/ 80320 w 254984"/>
                <a:gd name="connsiteY6" fmla="*/ 169565 h 300881"/>
                <a:gd name="connsiteX7" fmla="*/ 82360 w 254984"/>
                <a:gd name="connsiteY7" fmla="*/ 3825 h 30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84" h="300881">
                  <a:moveTo>
                    <a:pt x="82360" y="3825"/>
                  </a:moveTo>
                  <a:cubicBezTo>
                    <a:pt x="82360" y="3825"/>
                    <a:pt x="68591" y="14024"/>
                    <a:pt x="61451" y="29323"/>
                  </a:cubicBezTo>
                  <a:cubicBezTo>
                    <a:pt x="54312" y="44622"/>
                    <a:pt x="3825" y="231271"/>
                    <a:pt x="3825" y="231271"/>
                  </a:cubicBezTo>
                  <a:lnTo>
                    <a:pt x="239431" y="299097"/>
                  </a:lnTo>
                  <a:lnTo>
                    <a:pt x="255750" y="239941"/>
                  </a:lnTo>
                  <a:lnTo>
                    <a:pt x="74711" y="190984"/>
                  </a:lnTo>
                  <a:lnTo>
                    <a:pt x="80320" y="169565"/>
                  </a:lnTo>
                  <a:lnTo>
                    <a:pt x="82360" y="3825"/>
                  </a:lnTo>
                  <a:close/>
                </a:path>
              </a:pathLst>
            </a:custGeom>
            <a:solidFill>
              <a:srgbClr val="F7A0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80">
              <a:extLst>
                <a:ext uri="{FF2B5EF4-FFF2-40B4-BE49-F238E27FC236}">
                  <a16:creationId xmlns:a16="http://schemas.microsoft.com/office/drawing/2014/main" xmlns="" id="{2910EFD7-5DB8-4358-89DF-B6A358EECBB5}"/>
                </a:ext>
              </a:extLst>
            </p:cNvPr>
            <p:cNvSpPr/>
            <p:nvPr/>
          </p:nvSpPr>
          <p:spPr>
            <a:xfrm>
              <a:off x="3479369" y="4771893"/>
              <a:ext cx="50997" cy="71396"/>
            </a:xfrm>
            <a:custGeom>
              <a:avLst/>
              <a:gdLst>
                <a:gd name="connsiteX0" fmla="*/ 3825 w 50996"/>
                <a:gd name="connsiteY0" fmla="*/ 61451 h 71395"/>
                <a:gd name="connsiteX1" fmla="*/ 33403 w 50996"/>
                <a:gd name="connsiteY1" fmla="*/ 70121 h 71395"/>
                <a:gd name="connsiteX2" fmla="*/ 49722 w 50996"/>
                <a:gd name="connsiteY2" fmla="*/ 10964 h 71395"/>
                <a:gd name="connsiteX3" fmla="*/ 22184 w 50996"/>
                <a:gd name="connsiteY3" fmla="*/ 3825 h 7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96" h="71395">
                  <a:moveTo>
                    <a:pt x="3825" y="61451"/>
                  </a:moveTo>
                  <a:lnTo>
                    <a:pt x="33403" y="70121"/>
                  </a:lnTo>
                  <a:lnTo>
                    <a:pt x="49722" y="10964"/>
                  </a:lnTo>
                  <a:lnTo>
                    <a:pt x="22184" y="3825"/>
                  </a:lnTo>
                  <a:close/>
                </a:path>
              </a:pathLst>
            </a:custGeom>
            <a:solidFill>
              <a:srgbClr val="EA8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83">
              <a:extLst>
                <a:ext uri="{FF2B5EF4-FFF2-40B4-BE49-F238E27FC236}">
                  <a16:creationId xmlns:a16="http://schemas.microsoft.com/office/drawing/2014/main" xmlns="" id="{0E4D0CF3-38EB-435C-944E-FECF4868157F}"/>
                </a:ext>
              </a:extLst>
            </p:cNvPr>
            <p:cNvSpPr/>
            <p:nvPr/>
          </p:nvSpPr>
          <p:spPr>
            <a:xfrm>
              <a:off x="3447241" y="4402165"/>
              <a:ext cx="20399" cy="45897"/>
            </a:xfrm>
            <a:custGeom>
              <a:avLst/>
              <a:gdLst>
                <a:gd name="connsiteX0" fmla="*/ 10964 w 20398"/>
                <a:gd name="connsiteY0" fmla="*/ 3825 h 45897"/>
                <a:gd name="connsiteX1" fmla="*/ 9944 w 20398"/>
                <a:gd name="connsiteY1" fmla="*/ 4335 h 45897"/>
                <a:gd name="connsiteX2" fmla="*/ 3825 w 20398"/>
                <a:gd name="connsiteY2" fmla="*/ 41053 h 45897"/>
                <a:gd name="connsiteX3" fmla="*/ 19634 w 20398"/>
                <a:gd name="connsiteY3" fmla="*/ 45642 h 45897"/>
                <a:gd name="connsiteX4" fmla="*/ 9944 w 20398"/>
                <a:gd name="connsiteY4" fmla="*/ 37483 h 4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8" h="45897">
                  <a:moveTo>
                    <a:pt x="10964" y="3825"/>
                  </a:moveTo>
                  <a:lnTo>
                    <a:pt x="9944" y="4335"/>
                  </a:lnTo>
                  <a:lnTo>
                    <a:pt x="3825" y="41053"/>
                  </a:lnTo>
                  <a:lnTo>
                    <a:pt x="19634" y="45642"/>
                  </a:lnTo>
                  <a:lnTo>
                    <a:pt x="9944" y="37483"/>
                  </a:lnTo>
                  <a:close/>
                </a:path>
              </a:pathLst>
            </a:custGeom>
            <a:solidFill>
              <a:srgbClr val="E78D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84">
              <a:extLst>
                <a:ext uri="{FF2B5EF4-FFF2-40B4-BE49-F238E27FC236}">
                  <a16:creationId xmlns:a16="http://schemas.microsoft.com/office/drawing/2014/main" xmlns="" id="{F978F8F6-9DB1-4AC5-9BE0-E22DEE2B0D48}"/>
                </a:ext>
              </a:extLst>
            </p:cNvPr>
            <p:cNvSpPr/>
            <p:nvPr/>
          </p:nvSpPr>
          <p:spPr>
            <a:xfrm>
              <a:off x="3433982" y="4456732"/>
              <a:ext cx="61196" cy="15299"/>
            </a:xfrm>
            <a:custGeom>
              <a:avLst/>
              <a:gdLst>
                <a:gd name="connsiteX0" fmla="*/ 57881 w 61196"/>
                <a:gd name="connsiteY0" fmla="*/ 3825 h 15299"/>
                <a:gd name="connsiteX1" fmla="*/ 30853 w 61196"/>
                <a:gd name="connsiteY1" fmla="*/ 15044 h 15299"/>
                <a:gd name="connsiteX2" fmla="*/ 3825 w 61196"/>
                <a:gd name="connsiteY2" fmla="*/ 3825 h 15299"/>
                <a:gd name="connsiteX3" fmla="*/ 57881 w 61196"/>
                <a:gd name="connsiteY3" fmla="*/ 3825 h 1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96" h="15299">
                  <a:moveTo>
                    <a:pt x="57881" y="3825"/>
                  </a:moveTo>
                  <a:cubicBezTo>
                    <a:pt x="53802" y="10454"/>
                    <a:pt x="43092" y="15044"/>
                    <a:pt x="30853" y="15044"/>
                  </a:cubicBezTo>
                  <a:cubicBezTo>
                    <a:pt x="18614" y="15044"/>
                    <a:pt x="7905" y="10454"/>
                    <a:pt x="3825" y="3825"/>
                  </a:cubicBezTo>
                  <a:lnTo>
                    <a:pt x="57881" y="3825"/>
                  </a:lnTo>
                  <a:close/>
                </a:path>
              </a:pathLst>
            </a:custGeom>
            <a:solidFill>
              <a:srgbClr val="C631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39" name="矩形 238"/>
          <p:cNvSpPr/>
          <p:nvPr/>
        </p:nvSpPr>
        <p:spPr>
          <a:xfrm>
            <a:off x="7026842" y="1196052"/>
            <a:ext cx="4570064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67527">
              <a:lnSpc>
                <a:spcPct val="150000"/>
              </a:lnSpc>
              <a:defRPr/>
            </a:pPr>
            <a:r>
              <a:rPr lang="en-US" altLang="zh-TW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突遭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變故經</a:t>
            </a:r>
            <a:r>
              <a:rPr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學校審核通過者</a:t>
            </a:r>
            <a:endParaRPr lang="zh-CN" altLang="en-US" sz="20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7414227" y="1761021"/>
            <a:ext cx="4126738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須為本國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國籍。</a:t>
            </a:r>
            <a:endParaRPr lang="en-US" altLang="zh-TW" sz="13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★領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有縣、市政府開立之家庭年收入所得新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臺幣 三十</a:t>
            </a:r>
            <a:endParaRPr lang="en-US" altLang="zh-TW" sz="13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萬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元以下或領有</a:t>
            </a: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低收入戶證明書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者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清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寒證明或中低</a:t>
            </a:r>
            <a:endParaRPr lang="en-US" altLang="zh-TW" sz="13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收入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戶證明不在此列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即具資格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3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 家庭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年收入所得新臺幣</a:t>
            </a: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三十萬元</a:t>
            </a:r>
            <a:r>
              <a:rPr lang="zh-TW" altLang="en-US" sz="1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以上且七十萬元以</a:t>
            </a:r>
            <a:endParaRPr lang="en-US" altLang="zh-TW" sz="13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下者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，需檢附下列文件進行申請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17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1)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通過急難救助審核證明文件、</a:t>
            </a:r>
          </a:p>
          <a:p>
            <a:pPr>
              <a:lnSpc>
                <a:spcPts val="17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2)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家庭年收入所得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70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萬元以下證明文件、</a:t>
            </a:r>
          </a:p>
          <a:p>
            <a:pPr>
              <a:lnSpc>
                <a:spcPts val="1700"/>
              </a:lnSpc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逢變故後家庭收入來源改變情形簡述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表。</a:t>
            </a:r>
            <a:endParaRPr lang="zh-TW" altLang="en-US" sz="13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1" name="矩形 240"/>
          <p:cNvSpPr/>
          <p:nvPr/>
        </p:nvSpPr>
        <p:spPr>
          <a:xfrm>
            <a:off x="6539152" y="4038109"/>
            <a:ext cx="4464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67527">
              <a:lnSpc>
                <a:spcPct val="150000"/>
              </a:lnSpc>
              <a:defRPr/>
            </a:pPr>
            <a:r>
              <a:rPr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需經濟協助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之懷孕學生或扶養未滿</a:t>
            </a:r>
            <a:r>
              <a:rPr lang="en-US" altLang="zh-TW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歲子女之學生</a:t>
            </a:r>
            <a:r>
              <a:rPr lang="en-US" altLang="zh-TW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學校審核通過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en-US" altLang="zh-TW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0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8162" y="3904358"/>
            <a:ext cx="1903838" cy="2855758"/>
          </a:xfrm>
          <a:prstGeom prst="rect">
            <a:avLst/>
          </a:prstGeom>
        </p:spPr>
      </p:pic>
      <p:sp>
        <p:nvSpPr>
          <p:cNvPr id="242" name="矩形 241"/>
          <p:cNvSpPr/>
          <p:nvPr/>
        </p:nvSpPr>
        <p:spPr>
          <a:xfrm>
            <a:off x="6453326" y="5171253"/>
            <a:ext cx="45029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★新式戶口名簿影本</a:t>
            </a:r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記事欄不得省略</a:t>
            </a:r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或三個月內戶籍謄本。</a:t>
            </a:r>
            <a:endParaRPr lang="en-US" altLang="zh-TW" sz="13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★家庭年收入所得</a:t>
            </a:r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70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萬元以下證明文件。</a:t>
            </a:r>
            <a:endParaRPr lang="en-US" altLang="zh-TW" sz="13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★懷孕學生請提供孕婦健康手冊。</a:t>
            </a:r>
            <a:endParaRPr lang="en-US" altLang="zh-TW" sz="13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逢變故後家庭收入來源改變情形簡述</a:t>
            </a:r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</a:t>
            </a: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2" name="文本框 1"/>
          <p:cNvSpPr txBox="1"/>
          <p:nvPr/>
        </p:nvSpPr>
        <p:spPr>
          <a:xfrm>
            <a:off x="5084660" y="303452"/>
            <a:ext cx="687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4788" indent="-1474788"/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★具有中華民國國籍之本校在學生，不含五專一至三年級、在職專班及延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學生。</a:t>
            </a:r>
            <a:endParaRPr lang="zh-CN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5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 rot="5400000">
            <a:off x="6703448" y="5083316"/>
            <a:ext cx="1128695" cy="213009"/>
          </a:xfrm>
          <a:prstGeom prst="rect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 rot="10800000">
            <a:off x="3744222" y="5322735"/>
            <a:ext cx="360000" cy="143895"/>
          </a:xfrm>
          <a:prstGeom prst="rect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 rot="10800000">
            <a:off x="3662520" y="2310582"/>
            <a:ext cx="360000" cy="143895"/>
          </a:xfrm>
          <a:prstGeom prst="rect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 rot="5400000">
            <a:off x="1153057" y="4489109"/>
            <a:ext cx="1548000" cy="143895"/>
          </a:xfrm>
          <a:prstGeom prst="rect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 rot="5400000">
            <a:off x="1221225" y="3030883"/>
            <a:ext cx="1414123" cy="143895"/>
          </a:xfrm>
          <a:prstGeom prst="rect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269933" y="5606708"/>
            <a:ext cx="4204586" cy="147460"/>
          </a:xfrm>
          <a:prstGeom prst="rect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右箭头 22"/>
          <p:cNvSpPr/>
          <p:nvPr/>
        </p:nvSpPr>
        <p:spPr>
          <a:xfrm>
            <a:off x="9890176" y="3524735"/>
            <a:ext cx="611944" cy="667193"/>
          </a:xfrm>
          <a:prstGeom prst="rightArrow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0" name="右箭头 22"/>
          <p:cNvSpPr/>
          <p:nvPr/>
        </p:nvSpPr>
        <p:spPr>
          <a:xfrm>
            <a:off x="5776432" y="3531692"/>
            <a:ext cx="611944" cy="667193"/>
          </a:xfrm>
          <a:prstGeom prst="rightArrow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1" name="文本框 1"/>
          <p:cNvSpPr txBox="1"/>
          <p:nvPr/>
        </p:nvSpPr>
        <p:spPr>
          <a:xfrm rot="34656">
            <a:off x="5306927" y="3726787"/>
            <a:ext cx="154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Step4</a:t>
            </a:r>
          </a:p>
        </p:txBody>
      </p:sp>
      <p:sp>
        <p:nvSpPr>
          <p:cNvPr id="118" name="右箭头 22"/>
          <p:cNvSpPr/>
          <p:nvPr/>
        </p:nvSpPr>
        <p:spPr>
          <a:xfrm>
            <a:off x="3974671" y="3579300"/>
            <a:ext cx="578234" cy="667193"/>
          </a:xfrm>
          <a:prstGeom prst="rightArrow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3" name="右箭头 22"/>
          <p:cNvSpPr/>
          <p:nvPr/>
        </p:nvSpPr>
        <p:spPr>
          <a:xfrm>
            <a:off x="7879399" y="3553416"/>
            <a:ext cx="669950" cy="667193"/>
          </a:xfrm>
          <a:prstGeom prst="rightArrow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右箭头 22"/>
          <p:cNvSpPr/>
          <p:nvPr/>
        </p:nvSpPr>
        <p:spPr>
          <a:xfrm>
            <a:off x="1303303" y="3531692"/>
            <a:ext cx="536134" cy="667193"/>
          </a:xfrm>
          <a:prstGeom prst="rightArrow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5278" y="207550"/>
            <a:ext cx="1059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TW" altLang="en-US" sz="36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年度計畫申請流程</a:t>
            </a:r>
            <a:endParaRPr lang="zh-TW" altLang="en-US" sz="3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稻壳儿小白白(http://dwz.cn/Wu2UP)"/>
          <p:cNvSpPr>
            <a:spLocks noChangeArrowheads="1"/>
          </p:cNvSpPr>
          <p:nvPr/>
        </p:nvSpPr>
        <p:spPr bwMode="auto">
          <a:xfrm>
            <a:off x="362169" y="116565"/>
            <a:ext cx="802307" cy="826607"/>
          </a:xfrm>
          <a:prstGeom prst="ellipse">
            <a:avLst/>
          </a:prstGeom>
          <a:solidFill>
            <a:srgbClr val="DF7C62"/>
          </a:solidFill>
          <a:ln>
            <a:noFill/>
          </a:ln>
          <a:extLst/>
        </p:spPr>
        <p:txBody>
          <a:bodyPr lIns="121682" tIns="60841" rIns="121682" bIns="60841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44" name="Oval 143"/>
          <p:cNvSpPr>
            <a:spLocks noChangeAspect="1"/>
          </p:cNvSpPr>
          <p:nvPr/>
        </p:nvSpPr>
        <p:spPr>
          <a:xfrm>
            <a:off x="42739" y="3260205"/>
            <a:ext cx="1280859" cy="1253616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65C4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1" rIns="121899" bIns="60951" rtlCol="0" anchor="ctr"/>
          <a:lstStyle/>
          <a:p>
            <a:pPr algn="ctr">
              <a:lnSpc>
                <a:spcPts val="15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45" name="Group 31"/>
          <p:cNvGrpSpPr/>
          <p:nvPr/>
        </p:nvGrpSpPr>
        <p:grpSpPr>
          <a:xfrm>
            <a:off x="394638" y="2887856"/>
            <a:ext cx="629410" cy="600650"/>
            <a:chOff x="2138721" y="2867884"/>
            <a:chExt cx="616408" cy="616408"/>
          </a:xfrm>
        </p:grpSpPr>
        <p:grpSp>
          <p:nvGrpSpPr>
            <p:cNvPr id="46" name="Group 21"/>
            <p:cNvGrpSpPr/>
            <p:nvPr/>
          </p:nvGrpSpPr>
          <p:grpSpPr>
            <a:xfrm>
              <a:off x="2138721" y="2867884"/>
              <a:ext cx="616408" cy="616408"/>
              <a:chOff x="2786183" y="1189182"/>
              <a:chExt cx="921712" cy="921712"/>
            </a:xfrm>
          </p:grpSpPr>
          <p:sp>
            <p:nvSpPr>
              <p:cNvPr id="50" name="Oval 2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3" name="Oval 2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2299058" y="2994314"/>
              <a:ext cx="284074" cy="32405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82"/>
                </a:cxn>
                <a:cxn ang="0">
                  <a:pos x="148" y="109"/>
                </a:cxn>
                <a:cxn ang="0">
                  <a:pos x="146" y="84"/>
                </a:cxn>
                <a:cxn ang="0">
                  <a:pos x="100" y="86"/>
                </a:cxn>
                <a:cxn ang="0">
                  <a:pos x="130" y="106"/>
                </a:cxn>
                <a:cxn ang="0">
                  <a:pos x="155" y="113"/>
                </a:cxn>
                <a:cxn ang="0">
                  <a:pos x="192" y="151"/>
                </a:cxn>
                <a:cxn ang="0">
                  <a:pos x="192" y="76"/>
                </a:cxn>
                <a:cxn ang="0">
                  <a:pos x="130" y="190"/>
                </a:cxn>
                <a:cxn ang="0">
                  <a:pos x="130" y="115"/>
                </a:cxn>
                <a:cxn ang="0">
                  <a:pos x="130" y="190"/>
                </a:cxn>
                <a:cxn ang="0">
                  <a:pos x="114" y="193"/>
                </a:cxn>
                <a:cxn ang="0">
                  <a:pos x="66" y="280"/>
                </a:cxn>
                <a:cxn ang="0">
                  <a:pos x="69" y="281"/>
                </a:cxn>
                <a:cxn ang="0">
                  <a:pos x="191" y="281"/>
                </a:cxn>
                <a:cxn ang="0">
                  <a:pos x="194" y="280"/>
                </a:cxn>
                <a:cxn ang="0">
                  <a:pos x="146" y="193"/>
                </a:cxn>
                <a:cxn ang="0">
                  <a:pos x="177" y="154"/>
                </a:cxn>
                <a:cxn ang="0">
                  <a:pos x="203" y="241"/>
                </a:cxn>
                <a:cxn ang="0">
                  <a:pos x="254" y="242"/>
                </a:cxn>
                <a:cxn ang="0">
                  <a:pos x="256" y="241"/>
                </a:cxn>
                <a:cxn ang="0">
                  <a:pos x="208" y="154"/>
                </a:cxn>
                <a:cxn ang="0">
                  <a:pos x="84" y="145"/>
                </a:cxn>
                <a:cxn ang="0">
                  <a:pos x="102" y="114"/>
                </a:cxn>
                <a:cxn ang="0">
                  <a:pos x="27" y="114"/>
                </a:cxn>
                <a:cxn ang="0">
                  <a:pos x="98" y="186"/>
                </a:cxn>
                <a:cxn ang="0">
                  <a:pos x="80" y="154"/>
                </a:cxn>
                <a:cxn ang="0">
                  <a:pos x="0" y="202"/>
                </a:cxn>
                <a:cxn ang="0">
                  <a:pos x="0" y="242"/>
                </a:cxn>
                <a:cxn ang="0">
                  <a:pos x="57" y="253"/>
                </a:cxn>
                <a:cxn ang="0">
                  <a:pos x="98" y="186"/>
                </a:cxn>
                <a:cxn ang="0">
                  <a:pos x="98" y="186"/>
                </a:cxn>
              </a:cxnLst>
              <a:rect l="0" t="0" r="r" b="b"/>
              <a:pathLst>
                <a:path w="256" h="292">
                  <a:moveTo>
                    <a:pt x="87" y="41"/>
                  </a:moveTo>
                  <a:cubicBezTo>
                    <a:pt x="87" y="18"/>
                    <a:pt x="106" y="0"/>
                    <a:pt x="128" y="0"/>
                  </a:cubicBezTo>
                  <a:cubicBezTo>
                    <a:pt x="151" y="0"/>
                    <a:pt x="169" y="18"/>
                    <a:pt x="169" y="41"/>
                  </a:cubicBezTo>
                  <a:cubicBezTo>
                    <a:pt x="169" y="63"/>
                    <a:pt x="151" y="82"/>
                    <a:pt x="128" y="82"/>
                  </a:cubicBezTo>
                  <a:cubicBezTo>
                    <a:pt x="106" y="82"/>
                    <a:pt x="87" y="63"/>
                    <a:pt x="87" y="41"/>
                  </a:cubicBezTo>
                  <a:close/>
                  <a:moveTo>
                    <a:pt x="148" y="109"/>
                  </a:moveTo>
                  <a:cubicBezTo>
                    <a:pt x="148" y="101"/>
                    <a:pt x="151" y="92"/>
                    <a:pt x="156" y="86"/>
                  </a:cubicBezTo>
                  <a:cubicBezTo>
                    <a:pt x="153" y="85"/>
                    <a:pt x="149" y="84"/>
                    <a:pt x="14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07" y="84"/>
                    <a:pt x="104" y="85"/>
                    <a:pt x="100" y="86"/>
                  </a:cubicBezTo>
                  <a:cubicBezTo>
                    <a:pt x="105" y="93"/>
                    <a:pt x="109" y="102"/>
                    <a:pt x="109" y="111"/>
                  </a:cubicBezTo>
                  <a:cubicBezTo>
                    <a:pt x="115" y="108"/>
                    <a:pt x="122" y="106"/>
                    <a:pt x="130" y="106"/>
                  </a:cubicBezTo>
                  <a:cubicBezTo>
                    <a:pt x="136" y="106"/>
                    <a:pt x="142" y="107"/>
                    <a:pt x="148" y="109"/>
                  </a:cubicBezTo>
                  <a:close/>
                  <a:moveTo>
                    <a:pt x="155" y="113"/>
                  </a:moveTo>
                  <a:cubicBezTo>
                    <a:pt x="167" y="121"/>
                    <a:pt x="175" y="133"/>
                    <a:pt x="176" y="148"/>
                  </a:cubicBezTo>
                  <a:cubicBezTo>
                    <a:pt x="181" y="150"/>
                    <a:pt x="187" y="151"/>
                    <a:pt x="192" y="151"/>
                  </a:cubicBezTo>
                  <a:cubicBezTo>
                    <a:pt x="213" y="151"/>
                    <a:pt x="230" y="134"/>
                    <a:pt x="230" y="114"/>
                  </a:cubicBezTo>
                  <a:cubicBezTo>
                    <a:pt x="230" y="93"/>
                    <a:pt x="213" y="76"/>
                    <a:pt x="192" y="76"/>
                  </a:cubicBezTo>
                  <a:cubicBezTo>
                    <a:pt x="172" y="76"/>
                    <a:pt x="155" y="93"/>
                    <a:pt x="155" y="113"/>
                  </a:cubicBezTo>
                  <a:close/>
                  <a:moveTo>
                    <a:pt x="130" y="190"/>
                  </a:moveTo>
                  <a:cubicBezTo>
                    <a:pt x="151" y="190"/>
                    <a:pt x="168" y="173"/>
                    <a:pt x="168" y="152"/>
                  </a:cubicBezTo>
                  <a:cubicBezTo>
                    <a:pt x="168" y="132"/>
                    <a:pt x="151" y="115"/>
                    <a:pt x="130" y="115"/>
                  </a:cubicBezTo>
                  <a:cubicBezTo>
                    <a:pt x="109" y="115"/>
                    <a:pt x="92" y="132"/>
                    <a:pt x="92" y="152"/>
                  </a:cubicBezTo>
                  <a:cubicBezTo>
                    <a:pt x="92" y="173"/>
                    <a:pt x="109" y="190"/>
                    <a:pt x="130" y="190"/>
                  </a:cubicBezTo>
                  <a:close/>
                  <a:moveTo>
                    <a:pt x="146" y="193"/>
                  </a:moveTo>
                  <a:cubicBezTo>
                    <a:pt x="114" y="193"/>
                    <a:pt x="114" y="193"/>
                    <a:pt x="114" y="193"/>
                  </a:cubicBezTo>
                  <a:cubicBezTo>
                    <a:pt x="88" y="193"/>
                    <a:pt x="66" y="214"/>
                    <a:pt x="66" y="241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94" y="289"/>
                    <a:pt x="116" y="292"/>
                    <a:pt x="134" y="292"/>
                  </a:cubicBezTo>
                  <a:cubicBezTo>
                    <a:pt x="170" y="292"/>
                    <a:pt x="190" y="282"/>
                    <a:pt x="191" y="281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14"/>
                    <a:pt x="173" y="193"/>
                    <a:pt x="146" y="193"/>
                  </a:cubicBezTo>
                  <a:close/>
                  <a:moveTo>
                    <a:pt x="208" y="154"/>
                  </a:moveTo>
                  <a:cubicBezTo>
                    <a:pt x="177" y="154"/>
                    <a:pt x="177" y="154"/>
                    <a:pt x="177" y="154"/>
                  </a:cubicBezTo>
                  <a:cubicBezTo>
                    <a:pt x="176" y="167"/>
                    <a:pt x="171" y="178"/>
                    <a:pt x="162" y="186"/>
                  </a:cubicBezTo>
                  <a:cubicBezTo>
                    <a:pt x="186" y="193"/>
                    <a:pt x="203" y="215"/>
                    <a:pt x="203" y="241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34" y="252"/>
                    <a:pt x="252" y="243"/>
                    <a:pt x="254" y="242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6" y="175"/>
                    <a:pt x="235" y="154"/>
                    <a:pt x="208" y="154"/>
                  </a:cubicBezTo>
                  <a:close/>
                  <a:moveTo>
                    <a:pt x="64" y="151"/>
                  </a:moveTo>
                  <a:cubicBezTo>
                    <a:pt x="71" y="151"/>
                    <a:pt x="78" y="149"/>
                    <a:pt x="84" y="145"/>
                  </a:cubicBezTo>
                  <a:cubicBezTo>
                    <a:pt x="86" y="133"/>
                    <a:pt x="92" y="123"/>
                    <a:pt x="102" y="116"/>
                  </a:cubicBezTo>
                  <a:cubicBezTo>
                    <a:pt x="102" y="115"/>
                    <a:pt x="102" y="114"/>
                    <a:pt x="102" y="114"/>
                  </a:cubicBezTo>
                  <a:cubicBezTo>
                    <a:pt x="102" y="93"/>
                    <a:pt x="85" y="76"/>
                    <a:pt x="64" y="76"/>
                  </a:cubicBezTo>
                  <a:cubicBezTo>
                    <a:pt x="43" y="76"/>
                    <a:pt x="27" y="93"/>
                    <a:pt x="27" y="114"/>
                  </a:cubicBezTo>
                  <a:cubicBezTo>
                    <a:pt x="27" y="134"/>
                    <a:pt x="43" y="151"/>
                    <a:pt x="64" y="151"/>
                  </a:cubicBezTo>
                  <a:close/>
                  <a:moveTo>
                    <a:pt x="98" y="186"/>
                  </a:moveTo>
                  <a:cubicBezTo>
                    <a:pt x="89" y="178"/>
                    <a:pt x="84" y="167"/>
                    <a:pt x="84" y="154"/>
                  </a:cubicBezTo>
                  <a:cubicBezTo>
                    <a:pt x="82" y="154"/>
                    <a:pt x="81" y="154"/>
                    <a:pt x="80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22" y="154"/>
                    <a:pt x="0" y="175"/>
                    <a:pt x="0" y="20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23" y="249"/>
                    <a:pt x="41" y="252"/>
                    <a:pt x="57" y="253"/>
                  </a:cubicBezTo>
                  <a:cubicBezTo>
                    <a:pt x="57" y="241"/>
                    <a:pt x="57" y="241"/>
                    <a:pt x="57" y="241"/>
                  </a:cubicBezTo>
                  <a:cubicBezTo>
                    <a:pt x="57" y="215"/>
                    <a:pt x="74" y="193"/>
                    <a:pt x="98" y="186"/>
                  </a:cubicBezTo>
                  <a:close/>
                  <a:moveTo>
                    <a:pt x="98" y="186"/>
                  </a:moveTo>
                  <a:cubicBezTo>
                    <a:pt x="98" y="186"/>
                    <a:pt x="98" y="186"/>
                    <a:pt x="98" y="18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5" name="文本框 1"/>
          <p:cNvSpPr txBox="1"/>
          <p:nvPr/>
        </p:nvSpPr>
        <p:spPr>
          <a:xfrm>
            <a:off x="-42386" y="3489013"/>
            <a:ext cx="144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高教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深耕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經濟不利生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endParaRPr lang="zh-CN" altLang="en-US" sz="1400" b="1" dirty="0">
              <a:solidFill>
                <a:srgbClr val="784B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本框 1"/>
          <p:cNvSpPr txBox="1"/>
          <p:nvPr/>
        </p:nvSpPr>
        <p:spPr>
          <a:xfrm rot="34656">
            <a:off x="859928" y="3726074"/>
            <a:ext cx="140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</a:p>
        </p:txBody>
      </p:sp>
      <p:sp>
        <p:nvSpPr>
          <p:cNvPr id="60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2261395" y="1679061"/>
            <a:ext cx="1558642" cy="1603649"/>
          </a:xfrm>
          <a:prstGeom prst="roundRect">
            <a:avLst>
              <a:gd name="adj" fmla="val 97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216348" y="1690031"/>
            <a:ext cx="16414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志願服務紀錄冊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志工基礎教育訓練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小時版學習證明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8" name="圖片 6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93" y="1411525"/>
            <a:ext cx="687600" cy="687600"/>
          </a:xfrm>
          <a:prstGeom prst="rect">
            <a:avLst/>
          </a:prstGeom>
        </p:spPr>
      </p:pic>
      <p:sp>
        <p:nvSpPr>
          <p:cNvPr id="79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4768846" y="3238139"/>
            <a:ext cx="851182" cy="1262986"/>
          </a:xfrm>
          <a:prstGeom prst="roundRect">
            <a:avLst>
              <a:gd name="adj" fmla="val 9768"/>
            </a:avLst>
          </a:prstGeom>
          <a:solidFill>
            <a:srgbClr val="65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文本框 1"/>
          <p:cNvSpPr txBox="1"/>
          <p:nvPr/>
        </p:nvSpPr>
        <p:spPr>
          <a:xfrm>
            <a:off x="4570494" y="3515665"/>
            <a:ext cx="121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高教深耕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學習護照</a:t>
            </a:r>
            <a:endParaRPr lang="zh-CN" altLang="en-US" sz="1400" b="1" dirty="0">
              <a:solidFill>
                <a:srgbClr val="784B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6383782" y="3003148"/>
            <a:ext cx="1760104" cy="1740475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文本框 1"/>
          <p:cNvSpPr txBox="1"/>
          <p:nvPr/>
        </p:nvSpPr>
        <p:spPr>
          <a:xfrm>
            <a:off x="6447998" y="3623387"/>
            <a:ext cx="162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申請長期方案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課業學習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" name="文本框 1"/>
          <p:cNvSpPr txBox="1"/>
          <p:nvPr/>
        </p:nvSpPr>
        <p:spPr>
          <a:xfrm rot="34656">
            <a:off x="7078571" y="4818992"/>
            <a:ext cx="402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endParaRPr lang="en-US" altLang="zh-TW" sz="1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7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8826368" y="3175203"/>
            <a:ext cx="851182" cy="1386259"/>
          </a:xfrm>
          <a:prstGeom prst="roundRect">
            <a:avLst>
              <a:gd name="adj" fmla="val 9768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" name="文本框 1"/>
          <p:cNvSpPr txBox="1"/>
          <p:nvPr/>
        </p:nvSpPr>
        <p:spPr>
          <a:xfrm rot="34656">
            <a:off x="8101058" y="3715720"/>
            <a:ext cx="402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en-US" altLang="zh-TW" sz="1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文本框 1"/>
          <p:cNvSpPr txBox="1"/>
          <p:nvPr/>
        </p:nvSpPr>
        <p:spPr>
          <a:xfrm>
            <a:off x="8424749" y="3488506"/>
            <a:ext cx="1629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10/31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前取得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CPR+AED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小時版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1400" b="1" dirty="0">
              <a:solidFill>
                <a:srgbClr val="784B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5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10394879" y="3042926"/>
            <a:ext cx="1887074" cy="1629822"/>
          </a:xfrm>
          <a:prstGeom prst="roundRect">
            <a:avLst>
              <a:gd name="adj" fmla="val 9768"/>
            </a:avLst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0512812" y="3069389"/>
            <a:ext cx="16298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階段性方案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000"/>
              </a:lnSpc>
            </a:pP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證照輔導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000"/>
              </a:lnSpc>
            </a:pP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多元素養獎勵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000"/>
              </a:lnSpc>
            </a:pP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競賽獎勵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000"/>
              </a:lnSpc>
            </a:pP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職涯規劃與就業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000"/>
              </a:lnSpc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媒合協助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右箭头 22"/>
          <p:cNvSpPr/>
          <p:nvPr/>
        </p:nvSpPr>
        <p:spPr>
          <a:xfrm rot="16200000">
            <a:off x="10876831" y="4918877"/>
            <a:ext cx="871010" cy="667193"/>
          </a:xfrm>
          <a:prstGeom prst="rightArrow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1855109" y="2269944"/>
            <a:ext cx="370556" cy="284772"/>
          </a:xfrm>
          <a:prstGeom prst="rightArrow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右箭號 48"/>
          <p:cNvSpPr/>
          <p:nvPr/>
        </p:nvSpPr>
        <p:spPr>
          <a:xfrm>
            <a:off x="1855109" y="5243898"/>
            <a:ext cx="370557" cy="284772"/>
          </a:xfrm>
          <a:prstGeom prst="rightArrow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1933641" y="4643594"/>
            <a:ext cx="2173544" cy="1603649"/>
          </a:xfrm>
          <a:prstGeom prst="roundRect">
            <a:avLst>
              <a:gd name="adj" fmla="val 97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216156" y="4388012"/>
            <a:ext cx="164142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CPR+AED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小時版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急救技能叫叫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CD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王金虎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CN" altLang="en-US" sz="1400" b="1" dirty="0">
              <a:solidFill>
                <a:srgbClr val="784B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 rot="5400000">
            <a:off x="3236619" y="4575497"/>
            <a:ext cx="1620000" cy="143895"/>
          </a:xfrm>
          <a:prstGeom prst="rect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 rot="5400000">
            <a:off x="3273848" y="3012634"/>
            <a:ext cx="1548000" cy="143895"/>
          </a:xfrm>
          <a:prstGeom prst="rect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文本框 1"/>
          <p:cNvSpPr txBox="1"/>
          <p:nvPr/>
        </p:nvSpPr>
        <p:spPr>
          <a:xfrm rot="34656">
            <a:off x="3512386" y="3779507"/>
            <a:ext cx="154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</a:p>
        </p:txBody>
      </p:sp>
      <p:sp>
        <p:nvSpPr>
          <p:cNvPr id="66" name="文字方塊 118"/>
          <p:cNvSpPr txBox="1"/>
          <p:nvPr/>
        </p:nvSpPr>
        <p:spPr>
          <a:xfrm>
            <a:off x="1905989" y="1426443"/>
            <a:ext cx="2228850" cy="3429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  <a:hlinkClick r:id="rId3"/>
              </a:rPr>
              <a:t>https://reurl.cc/NXXZDQ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十字形 5"/>
          <p:cNvSpPr/>
          <p:nvPr/>
        </p:nvSpPr>
        <p:spPr>
          <a:xfrm>
            <a:off x="2806273" y="3686751"/>
            <a:ext cx="443620" cy="342173"/>
          </a:xfrm>
          <a:prstGeom prst="plus">
            <a:avLst>
              <a:gd name="adj" fmla="val 355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文字方塊 87"/>
          <p:cNvSpPr txBox="1"/>
          <p:nvPr/>
        </p:nvSpPr>
        <p:spPr>
          <a:xfrm>
            <a:off x="4134839" y="4297886"/>
            <a:ext cx="2228850" cy="3429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https://reurl.cc/E2pzbv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1" name="圖片 7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73" y="4659292"/>
            <a:ext cx="685800" cy="685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37" y="998766"/>
            <a:ext cx="1610524" cy="2277194"/>
          </a:xfrm>
          <a:prstGeom prst="rect">
            <a:avLst/>
          </a:prstGeom>
        </p:spPr>
      </p:pic>
      <p:sp>
        <p:nvSpPr>
          <p:cNvPr id="9" name="橢圓形圖說文字 8"/>
          <p:cNvSpPr/>
          <p:nvPr/>
        </p:nvSpPr>
        <p:spPr>
          <a:xfrm rot="839500">
            <a:off x="6219879" y="732212"/>
            <a:ext cx="1713989" cy="1278177"/>
          </a:xfrm>
          <a:prstGeom prst="wedgeEllipseCallout">
            <a:avLst/>
          </a:prstGeom>
          <a:noFill/>
          <a:ln w="38100">
            <a:solidFill>
              <a:srgbClr val="65C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本框 1"/>
          <p:cNvSpPr txBox="1"/>
          <p:nvPr/>
        </p:nvSpPr>
        <p:spPr>
          <a:xfrm rot="2013747">
            <a:off x="6292469" y="1119770"/>
            <a:ext cx="144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取得護照後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才能參加方案喲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63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箭头3"/>
          <p:cNvSpPr>
            <a:spLocks/>
          </p:cNvSpPr>
          <p:nvPr/>
        </p:nvSpPr>
        <p:spPr bwMode="gray">
          <a:xfrm flipH="1" flipV="1">
            <a:off x="1305057" y="3642826"/>
            <a:ext cx="705687" cy="1434270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  <a:ex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3"/>
          <p:cNvSpPr>
            <a:spLocks/>
          </p:cNvSpPr>
          <p:nvPr/>
        </p:nvSpPr>
        <p:spPr bwMode="gray">
          <a:xfrm flipH="1">
            <a:off x="1366632" y="1989155"/>
            <a:ext cx="644114" cy="165367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  <a:ex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3539904" y="63374"/>
            <a:ext cx="600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如何拿到學習護照</a:t>
            </a:r>
            <a:r>
              <a:rPr lang="en-US" altLang="zh-TW" sz="5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CN" altLang="en-US" sz="5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稻壳儿小白白(http://dwz.cn/Wu2UP)"/>
          <p:cNvSpPr>
            <a:spLocks noChangeArrowheads="1"/>
          </p:cNvSpPr>
          <p:nvPr/>
        </p:nvSpPr>
        <p:spPr bwMode="auto">
          <a:xfrm>
            <a:off x="2600868" y="98541"/>
            <a:ext cx="802307" cy="826607"/>
          </a:xfrm>
          <a:prstGeom prst="ellipse">
            <a:avLst/>
          </a:prstGeom>
          <a:solidFill>
            <a:srgbClr val="DF7C62"/>
          </a:solidFill>
          <a:ln>
            <a:noFill/>
          </a:ln>
          <a:extLst/>
        </p:spPr>
        <p:txBody>
          <a:bodyPr lIns="121682" tIns="60841" rIns="121682" bIns="60841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7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77"/>
          <p:cNvSpPr txBox="1"/>
          <p:nvPr/>
        </p:nvSpPr>
        <p:spPr>
          <a:xfrm>
            <a:off x="2372883" y="0"/>
            <a:ext cx="885437" cy="86177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000" dirty="0">
                <a:solidFill>
                  <a:prstClr val="white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?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7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10823181" y="2828991"/>
            <a:ext cx="1008956" cy="1544260"/>
          </a:xfrm>
          <a:prstGeom prst="roundRect">
            <a:avLst>
              <a:gd name="adj" fmla="val 9768"/>
            </a:avLst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41909" y="3281733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至指定地點領取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96820" y="4112136"/>
            <a:ext cx="16898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沒有完成身分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認證的學習護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照是沒有辦法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參加方案的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右箭头 22"/>
          <p:cNvSpPr/>
          <p:nvPr/>
        </p:nvSpPr>
        <p:spPr>
          <a:xfrm>
            <a:off x="1778142" y="3272460"/>
            <a:ext cx="879558" cy="66719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文本框 1"/>
          <p:cNvSpPr txBox="1"/>
          <p:nvPr/>
        </p:nvSpPr>
        <p:spPr>
          <a:xfrm>
            <a:off x="1800432" y="3431844"/>
            <a:ext cx="749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Step2</a:t>
            </a:r>
          </a:p>
        </p:txBody>
      </p:sp>
      <p:sp>
        <p:nvSpPr>
          <p:cNvPr id="41" name="文本框 1"/>
          <p:cNvSpPr txBox="1"/>
          <p:nvPr/>
        </p:nvSpPr>
        <p:spPr>
          <a:xfrm>
            <a:off x="428753" y="894041"/>
            <a:ext cx="1010201" cy="34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Step1</a:t>
            </a:r>
          </a:p>
        </p:txBody>
      </p:sp>
      <p:sp>
        <p:nvSpPr>
          <p:cNvPr id="30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80173" y="1265945"/>
            <a:ext cx="1654889" cy="1603649"/>
          </a:xfrm>
          <a:prstGeom prst="roundRect">
            <a:avLst>
              <a:gd name="adj" fmla="val 97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3830" y="1269092"/>
            <a:ext cx="16414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志願服務紀錄冊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志工基礎教育訓練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小時版學習證明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118"/>
          <p:cNvSpPr txBox="1"/>
          <p:nvPr/>
        </p:nvSpPr>
        <p:spPr>
          <a:xfrm>
            <a:off x="-152766" y="2906747"/>
            <a:ext cx="2228850" cy="3429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u="sng" kern="100" dirty="0">
                <a:solidFill>
                  <a:srgbClr val="0563C1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https://reurl.cc/NXXZDQ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5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2908110" y="2842657"/>
            <a:ext cx="1142144" cy="1557806"/>
          </a:xfrm>
          <a:prstGeom prst="roundRect">
            <a:avLst>
              <a:gd name="adj" fmla="val 97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83940" y="2979986"/>
            <a:ext cx="1210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網路填寫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線上申請表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8195515" y="2837972"/>
            <a:ext cx="925085" cy="1557806"/>
          </a:xfrm>
          <a:prstGeom prst="roundRect">
            <a:avLst>
              <a:gd name="adj" fmla="val 9768"/>
            </a:avLst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939749" y="3208257"/>
            <a:ext cx="1436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高教深耕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</a:p>
          <a:p>
            <a:pPr algn="ctr">
              <a:lnSpc>
                <a:spcPct val="1500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領取通知信</a:t>
            </a:r>
          </a:p>
        </p:txBody>
      </p:sp>
      <p:sp>
        <p:nvSpPr>
          <p:cNvPr id="47" name="右箭头 22"/>
          <p:cNvSpPr/>
          <p:nvPr/>
        </p:nvSpPr>
        <p:spPr>
          <a:xfrm>
            <a:off x="4360735" y="3272460"/>
            <a:ext cx="879558" cy="667193"/>
          </a:xfrm>
          <a:prstGeom prst="rightArrow">
            <a:avLst/>
          </a:prstGeom>
          <a:solidFill>
            <a:srgbClr val="65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4" name="文本框 1"/>
          <p:cNvSpPr txBox="1"/>
          <p:nvPr/>
        </p:nvSpPr>
        <p:spPr>
          <a:xfrm>
            <a:off x="4368309" y="3421085"/>
            <a:ext cx="80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Step3</a:t>
            </a:r>
          </a:p>
        </p:txBody>
      </p:sp>
      <p:sp>
        <p:nvSpPr>
          <p:cNvPr id="48" name="右箭头 22"/>
          <p:cNvSpPr/>
          <p:nvPr/>
        </p:nvSpPr>
        <p:spPr>
          <a:xfrm>
            <a:off x="9551185" y="3297281"/>
            <a:ext cx="879558" cy="667193"/>
          </a:xfrm>
          <a:prstGeom prst="rightArrow">
            <a:avLst/>
          </a:prstGeom>
          <a:solidFill>
            <a:srgbClr val="E48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9" name="文本框 1"/>
          <p:cNvSpPr txBox="1"/>
          <p:nvPr/>
        </p:nvSpPr>
        <p:spPr>
          <a:xfrm>
            <a:off x="9558759" y="3445906"/>
            <a:ext cx="80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Step4</a:t>
            </a:r>
          </a:p>
        </p:txBody>
      </p:sp>
      <p:sp>
        <p:nvSpPr>
          <p:cNvPr id="50" name="右箭头 22"/>
          <p:cNvSpPr/>
          <p:nvPr/>
        </p:nvSpPr>
        <p:spPr>
          <a:xfrm>
            <a:off x="6953952" y="3272460"/>
            <a:ext cx="879558" cy="667193"/>
          </a:xfrm>
          <a:prstGeom prst="right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1" name="文本框 1"/>
          <p:cNvSpPr txBox="1"/>
          <p:nvPr/>
        </p:nvSpPr>
        <p:spPr>
          <a:xfrm>
            <a:off x="6961526" y="3421085"/>
            <a:ext cx="80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Step5</a:t>
            </a:r>
          </a:p>
        </p:txBody>
      </p:sp>
      <p:sp>
        <p:nvSpPr>
          <p:cNvPr id="52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5646120" y="2832698"/>
            <a:ext cx="925085" cy="1557806"/>
          </a:xfrm>
          <a:prstGeom prst="roundRect">
            <a:avLst>
              <a:gd name="adj" fmla="val 9768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433834" y="3187050"/>
            <a:ext cx="1415772" cy="78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高教深耕人員</a:t>
            </a:r>
          </a:p>
          <a:p>
            <a:pPr algn="ctr">
              <a:lnSpc>
                <a:spcPct val="150000"/>
              </a:lnSpc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進行身分認證</a:t>
            </a:r>
          </a:p>
        </p:txBody>
      </p:sp>
      <p:sp>
        <p:nvSpPr>
          <p:cNvPr id="5" name="矩形 4"/>
          <p:cNvSpPr/>
          <p:nvPr/>
        </p:nvSpPr>
        <p:spPr>
          <a:xfrm>
            <a:off x="2701915" y="3828736"/>
            <a:ext cx="1592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rgbClr val="007BFF"/>
                </a:solidFill>
                <a:latin typeface="Helvetica Neue"/>
                <a:hlinkClick r:id="rId3"/>
              </a:rPr>
              <a:t>https://reurl.cc/kVVvY3</a:t>
            </a:r>
            <a:endParaRPr lang="zh-TW" altLang="en-US" sz="1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82" y="4360183"/>
            <a:ext cx="1047600" cy="1047600"/>
          </a:xfrm>
          <a:prstGeom prst="rect">
            <a:avLst/>
          </a:prstGeom>
        </p:spPr>
      </p:pic>
      <p:sp>
        <p:nvSpPr>
          <p:cNvPr id="32" name="文本框 1"/>
          <p:cNvSpPr txBox="1"/>
          <p:nvPr/>
        </p:nvSpPr>
        <p:spPr>
          <a:xfrm>
            <a:off x="722389" y="3144086"/>
            <a:ext cx="422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 smtClean="0">
                <a:solidFill>
                  <a:srgbClr val="65C4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</a:p>
        </p:txBody>
      </p:sp>
      <p:sp>
        <p:nvSpPr>
          <p:cNvPr id="39" name="圆角矩形 26">
            <a:extLst>
              <a:ext uri="{FF2B5EF4-FFF2-40B4-BE49-F238E27FC236}">
                <a16:creationId xmlns:a16="http://schemas.microsoft.com/office/drawing/2014/main" xmlns="" id="{B0D350EA-1DB1-44BA-BFF2-9FB5EFDC4431}"/>
              </a:ext>
            </a:extLst>
          </p:cNvPr>
          <p:cNvSpPr/>
          <p:nvPr/>
        </p:nvSpPr>
        <p:spPr>
          <a:xfrm rot="5400000">
            <a:off x="-162232" y="3997489"/>
            <a:ext cx="2173544" cy="1603649"/>
          </a:xfrm>
          <a:prstGeom prst="roundRect">
            <a:avLst>
              <a:gd name="adj" fmla="val 97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0283" y="3741907"/>
            <a:ext cx="164142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CPR+AED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小時版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000"/>
              </a:lnSpc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急救技能叫叫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CD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王金虎講師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CN" altLang="en-US" sz="1400" b="1" dirty="0">
              <a:solidFill>
                <a:srgbClr val="784B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54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5278" y="207550"/>
            <a:ext cx="1059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各類證明文件</a:t>
            </a:r>
            <a:endParaRPr lang="zh-TW" altLang="en-US" sz="3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稻壳儿小白白(http://dwz.cn/Wu2UP)"/>
          <p:cNvSpPr>
            <a:spLocks noChangeArrowheads="1"/>
          </p:cNvSpPr>
          <p:nvPr/>
        </p:nvSpPr>
        <p:spPr bwMode="auto">
          <a:xfrm>
            <a:off x="362169" y="116565"/>
            <a:ext cx="802307" cy="826607"/>
          </a:xfrm>
          <a:prstGeom prst="ellipse">
            <a:avLst/>
          </a:prstGeom>
          <a:solidFill>
            <a:srgbClr val="DF7C62"/>
          </a:solidFill>
          <a:ln>
            <a:noFill/>
          </a:ln>
          <a:extLst/>
        </p:spPr>
        <p:txBody>
          <a:bodyPr lIns="121682" tIns="60841" rIns="121682" bIns="60841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8699" y="1176865"/>
            <a:ext cx="5186053" cy="260386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8699" y="4014421"/>
            <a:ext cx="5186053" cy="2603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79589" y="1176865"/>
            <a:ext cx="5186052" cy="2603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79588" y="4014420"/>
            <a:ext cx="5186053" cy="2603863"/>
          </a:xfrm>
          <a:prstGeom prst="rect">
            <a:avLst/>
          </a:prstGeom>
          <a:solidFill>
            <a:srgbClr val="65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73911" y="1176865"/>
            <a:ext cx="4570064" cy="41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67527">
              <a:lnSpc>
                <a:spcPct val="150000"/>
              </a:lnSpc>
              <a:defRPr/>
            </a:pP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志願服務紀錄冊</a:t>
            </a:r>
          </a:p>
        </p:txBody>
      </p:sp>
      <p:sp>
        <p:nvSpPr>
          <p:cNvPr id="10" name="矩形 9"/>
          <p:cNvSpPr/>
          <p:nvPr/>
        </p:nvSpPr>
        <p:spPr>
          <a:xfrm>
            <a:off x="6342745" y="1649320"/>
            <a:ext cx="1410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67527">
              <a:lnSpc>
                <a:spcPct val="150000"/>
              </a:lnSpc>
              <a:defRPr/>
            </a:pP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工基礎教育訓練</a:t>
            </a:r>
            <a:r>
              <a: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小時版學習證明</a:t>
            </a:r>
          </a:p>
        </p:txBody>
      </p:sp>
      <p:sp>
        <p:nvSpPr>
          <p:cNvPr id="11" name="矩形 10"/>
          <p:cNvSpPr/>
          <p:nvPr/>
        </p:nvSpPr>
        <p:spPr>
          <a:xfrm>
            <a:off x="1164476" y="4103712"/>
            <a:ext cx="457006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CPR+AED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r>
              <a:rPr lang="en-US" altLang="zh-TW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2" name="矩形 11"/>
          <p:cNvSpPr/>
          <p:nvPr/>
        </p:nvSpPr>
        <p:spPr>
          <a:xfrm>
            <a:off x="6397001" y="4757223"/>
            <a:ext cx="130219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急救技能叫叫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CD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訓練取得學習證明</a:t>
            </a:r>
            <a:endParaRPr lang="zh-CN" altLang="en-US" sz="1600" b="1" dirty="0">
              <a:solidFill>
                <a:srgbClr val="784B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18" y="1676649"/>
            <a:ext cx="3385249" cy="198056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93" y="4435468"/>
            <a:ext cx="3250698" cy="201168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84784" y="6130212"/>
            <a:ext cx="2827175" cy="23326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856795" y="5922470"/>
            <a:ext cx="134525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須於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ts val="2000"/>
              </a:lnSpc>
            </a:pP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有效期限內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五角星形 30"/>
          <p:cNvSpPr/>
          <p:nvPr/>
        </p:nvSpPr>
        <p:spPr>
          <a:xfrm>
            <a:off x="4769687" y="6116404"/>
            <a:ext cx="272332" cy="217427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3047" r="4419" b="3683"/>
          <a:stretch/>
        </p:blipFill>
        <p:spPr>
          <a:xfrm>
            <a:off x="8398557" y="829321"/>
            <a:ext cx="2042615" cy="29628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2093" r="4543" b="3548"/>
          <a:stretch/>
        </p:blipFill>
        <p:spPr>
          <a:xfrm>
            <a:off x="8442251" y="3923414"/>
            <a:ext cx="1998921" cy="29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35552" y="143639"/>
            <a:ext cx="8422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110-1</a:t>
            </a:r>
            <a:r>
              <a:rPr lang="zh-TW" altLang="en-US" sz="5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學期可參與方</a:t>
            </a:r>
            <a:r>
              <a:rPr lang="zh-TW" altLang="en-US" sz="5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sz="5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endParaRPr lang="zh-CN" altLang="en-US" sz="5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324207" y="1636259"/>
            <a:ext cx="2279822" cy="1971995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0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494211" y="1384493"/>
            <a:ext cx="1938458" cy="393743"/>
          </a:xfrm>
          <a:prstGeom prst="roundRect">
            <a:avLst>
              <a:gd name="adj" fmla="val 31705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zh-CN" altLang="en-US" sz="16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9376860" y="1533865"/>
            <a:ext cx="2576789" cy="2858957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2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9727191" y="1375747"/>
            <a:ext cx="1938458" cy="393743"/>
          </a:xfrm>
          <a:prstGeom prst="roundRect">
            <a:avLst>
              <a:gd name="adj" fmla="val 31705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zh-CN" altLang="en-US" sz="16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353703" y="4477626"/>
            <a:ext cx="2374260" cy="2000745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7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602363" y="4225860"/>
            <a:ext cx="1938458" cy="393743"/>
          </a:xfrm>
          <a:prstGeom prst="roundRect">
            <a:avLst>
              <a:gd name="adj" fmla="val 31705"/>
            </a:avLst>
          </a:prstGeom>
          <a:solidFill>
            <a:srgbClr val="CCCCFF"/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zh-CN" altLang="en-US" sz="16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3347854" y="4477626"/>
            <a:ext cx="2279822" cy="2000424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9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3517858" y="4225860"/>
            <a:ext cx="1938458" cy="393743"/>
          </a:xfrm>
          <a:prstGeom prst="roundRect">
            <a:avLst>
              <a:gd name="adj" fmla="val 31705"/>
            </a:avLst>
          </a:prstGeom>
          <a:solidFill>
            <a:srgbClr val="A9D18E"/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zh-CN" altLang="en-US" sz="16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3347854" y="1636259"/>
            <a:ext cx="2279822" cy="1874769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1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3517858" y="1384493"/>
            <a:ext cx="1938458" cy="393743"/>
          </a:xfrm>
          <a:prstGeom prst="roundRect">
            <a:avLst>
              <a:gd name="adj" fmla="val 31705"/>
            </a:avLst>
          </a:prstGeom>
          <a:solidFill>
            <a:srgbClr val="F4B183"/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zh-CN" altLang="en-US" sz="16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稻壳儿小白白(http://dwz.cn/Wu2UP)"/>
          <p:cNvSpPr txBox="1">
            <a:spLocks noChangeArrowheads="1"/>
          </p:cNvSpPr>
          <p:nvPr/>
        </p:nvSpPr>
        <p:spPr bwMode="auto">
          <a:xfrm>
            <a:off x="494211" y="1442864"/>
            <a:ext cx="1938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課業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學習方案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5" name="稻壳儿小白白(http://dwz.cn/Wu2UP)"/>
          <p:cNvSpPr txBox="1">
            <a:spLocks noChangeArrowheads="1"/>
          </p:cNvSpPr>
          <p:nvPr/>
        </p:nvSpPr>
        <p:spPr bwMode="auto">
          <a:xfrm>
            <a:off x="9719516" y="1442859"/>
            <a:ext cx="1930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就業機會媒合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7" name="稻壳儿小白白(http://dwz.cn/Wu2UP)"/>
          <p:cNvSpPr txBox="1">
            <a:spLocks noChangeArrowheads="1"/>
          </p:cNvSpPr>
          <p:nvPr/>
        </p:nvSpPr>
        <p:spPr bwMode="auto">
          <a:xfrm>
            <a:off x="613520" y="4289451"/>
            <a:ext cx="19273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證照輔導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8" name="稻壳儿小白白(http://dwz.cn/Wu2UP)"/>
          <p:cNvSpPr txBox="1">
            <a:spLocks noChangeArrowheads="1"/>
          </p:cNvSpPr>
          <p:nvPr/>
        </p:nvSpPr>
        <p:spPr bwMode="auto">
          <a:xfrm>
            <a:off x="3515146" y="4284231"/>
            <a:ext cx="1939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競賽獎勵</a:t>
            </a:r>
          </a:p>
        </p:txBody>
      </p:sp>
      <p:sp>
        <p:nvSpPr>
          <p:cNvPr id="69" name="稻壳儿小白白(http://dwz.cn/Wu2UP)"/>
          <p:cNvSpPr txBox="1">
            <a:spLocks noChangeArrowheads="1"/>
          </p:cNvSpPr>
          <p:nvPr/>
        </p:nvSpPr>
        <p:spPr bwMode="auto">
          <a:xfrm>
            <a:off x="3529015" y="1442864"/>
            <a:ext cx="1927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多元素養培育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322851" y="1845185"/>
            <a:ext cx="22798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學生於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課外時間安排進行課業學習輔導並參與校內舉辦課程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活動，每月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小時與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場活動參與，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經輔導審核機制通過，按月核發助學金。</a:t>
            </a:r>
          </a:p>
        </p:txBody>
      </p:sp>
      <p:sp>
        <p:nvSpPr>
          <p:cNvPr id="73" name="Freeform 75"/>
          <p:cNvSpPr>
            <a:spLocks noEditPoints="1"/>
          </p:cNvSpPr>
          <p:nvPr/>
        </p:nvSpPr>
        <p:spPr bwMode="auto">
          <a:xfrm>
            <a:off x="9591151" y="2043019"/>
            <a:ext cx="256730" cy="219762"/>
          </a:xfrm>
          <a:custGeom>
            <a:avLst/>
            <a:gdLst>
              <a:gd name="T0" fmla="*/ 2147483647 w 101"/>
              <a:gd name="T1" fmla="*/ 2147483647 h 101"/>
              <a:gd name="T2" fmla="*/ 2147483647 w 101"/>
              <a:gd name="T3" fmla="*/ 2147483647 h 101"/>
              <a:gd name="T4" fmla="*/ 2147483647 w 101"/>
              <a:gd name="T5" fmla="*/ 2147483647 h 101"/>
              <a:gd name="T6" fmla="*/ 2147483647 w 101"/>
              <a:gd name="T7" fmla="*/ 2147483647 h 101"/>
              <a:gd name="T8" fmla="*/ 2147483647 w 101"/>
              <a:gd name="T9" fmla="*/ 2147483647 h 101"/>
              <a:gd name="T10" fmla="*/ 2147483647 w 101"/>
              <a:gd name="T11" fmla="*/ 2147483647 h 101"/>
              <a:gd name="T12" fmla="*/ 2147483647 w 101"/>
              <a:gd name="T13" fmla="*/ 2147483647 h 101"/>
              <a:gd name="T14" fmla="*/ 2147483647 w 101"/>
              <a:gd name="T15" fmla="*/ 2147483647 h 101"/>
              <a:gd name="T16" fmla="*/ 2147483647 w 101"/>
              <a:gd name="T17" fmla="*/ 2147483647 h 101"/>
              <a:gd name="T18" fmla="*/ 2147483647 w 101"/>
              <a:gd name="T19" fmla="*/ 2147483647 h 101"/>
              <a:gd name="T20" fmla="*/ 2147483647 w 101"/>
              <a:gd name="T21" fmla="*/ 2147483647 h 101"/>
              <a:gd name="T22" fmla="*/ 2147483647 w 101"/>
              <a:gd name="T23" fmla="*/ 2147483647 h 101"/>
              <a:gd name="T24" fmla="*/ 2147483647 w 101"/>
              <a:gd name="T25" fmla="*/ 2147483647 h 101"/>
              <a:gd name="T26" fmla="*/ 2147483647 w 101"/>
              <a:gd name="T27" fmla="*/ 2147483647 h 101"/>
              <a:gd name="T28" fmla="*/ 2147483647 w 101"/>
              <a:gd name="T29" fmla="*/ 2147483647 h 101"/>
              <a:gd name="T30" fmla="*/ 2147483647 w 101"/>
              <a:gd name="T31" fmla="*/ 2147483647 h 101"/>
              <a:gd name="T32" fmla="*/ 0 w 101"/>
              <a:gd name="T33" fmla="*/ 2147483647 h 101"/>
              <a:gd name="T34" fmla="*/ 0 w 101"/>
              <a:gd name="T35" fmla="*/ 2147483647 h 101"/>
              <a:gd name="T36" fmla="*/ 2147483647 w 101"/>
              <a:gd name="T37" fmla="*/ 2147483647 h 101"/>
              <a:gd name="T38" fmla="*/ 2147483647 w 101"/>
              <a:gd name="T39" fmla="*/ 2147483647 h 101"/>
              <a:gd name="T40" fmla="*/ 2147483647 w 101"/>
              <a:gd name="T41" fmla="*/ 2147483647 h 101"/>
              <a:gd name="T42" fmla="*/ 2147483647 w 101"/>
              <a:gd name="T43" fmla="*/ 2147483647 h 101"/>
              <a:gd name="T44" fmla="*/ 2147483647 w 101"/>
              <a:gd name="T45" fmla="*/ 2147483647 h 101"/>
              <a:gd name="T46" fmla="*/ 2147483647 w 101"/>
              <a:gd name="T47" fmla="*/ 2147483647 h 101"/>
              <a:gd name="T48" fmla="*/ 2147483647 w 101"/>
              <a:gd name="T49" fmla="*/ 0 h 101"/>
              <a:gd name="T50" fmla="*/ 2147483647 w 101"/>
              <a:gd name="T51" fmla="*/ 0 h 101"/>
              <a:gd name="T52" fmla="*/ 2147483647 w 101"/>
              <a:gd name="T53" fmla="*/ 2147483647 h 101"/>
              <a:gd name="T54" fmla="*/ 2147483647 w 101"/>
              <a:gd name="T55" fmla="*/ 2147483647 h 101"/>
              <a:gd name="T56" fmla="*/ 2147483647 w 101"/>
              <a:gd name="T57" fmla="*/ 2147483647 h 101"/>
              <a:gd name="T58" fmla="*/ 2147483647 w 101"/>
              <a:gd name="T59" fmla="*/ 2147483647 h 101"/>
              <a:gd name="T60" fmla="*/ 2147483647 w 101"/>
              <a:gd name="T61" fmla="*/ 2147483647 h 101"/>
              <a:gd name="T62" fmla="*/ 2147483647 w 101"/>
              <a:gd name="T63" fmla="*/ 2147483647 h 101"/>
              <a:gd name="T64" fmla="*/ 2147483647 w 101"/>
              <a:gd name="T65" fmla="*/ 2147483647 h 101"/>
              <a:gd name="T66" fmla="*/ 2147483647 w 101"/>
              <a:gd name="T67" fmla="*/ 2147483647 h 101"/>
              <a:gd name="T68" fmla="*/ 2147483647 w 101"/>
              <a:gd name="T69" fmla="*/ 2147483647 h 101"/>
              <a:gd name="T70" fmla="*/ 2147483647 w 101"/>
              <a:gd name="T71" fmla="*/ 2147483647 h 101"/>
              <a:gd name="T72" fmla="*/ 2147483647 w 101"/>
              <a:gd name="T73" fmla="*/ 2147483647 h 101"/>
              <a:gd name="T74" fmla="*/ 2147483647 w 101"/>
              <a:gd name="T75" fmla="*/ 2147483647 h 101"/>
              <a:gd name="T76" fmla="*/ 2147483647 w 101"/>
              <a:gd name="T77" fmla="*/ 2147483647 h 101"/>
              <a:gd name="T78" fmla="*/ 2147483647 w 101"/>
              <a:gd name="T79" fmla="*/ 2147483647 h 101"/>
              <a:gd name="T80" fmla="*/ 2147483647 w 101"/>
              <a:gd name="T81" fmla="*/ 2147483647 h 101"/>
              <a:gd name="T82" fmla="*/ 2147483647 w 101"/>
              <a:gd name="T83" fmla="*/ 2147483647 h 101"/>
              <a:gd name="T84" fmla="*/ 2147483647 w 101"/>
              <a:gd name="T85" fmla="*/ 2147483647 h 10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1"/>
              <a:gd name="T130" fmla="*/ 0 h 101"/>
              <a:gd name="T131" fmla="*/ 101 w 101"/>
              <a:gd name="T132" fmla="*/ 101 h 10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1" h="101">
                <a:moveTo>
                  <a:pt x="50" y="76"/>
                </a:moveTo>
                <a:cubicBezTo>
                  <a:pt x="36" y="76"/>
                  <a:pt x="25" y="65"/>
                  <a:pt x="25" y="51"/>
                </a:cubicBezTo>
                <a:cubicBezTo>
                  <a:pt x="25" y="37"/>
                  <a:pt x="36" y="26"/>
                  <a:pt x="50" y="26"/>
                </a:cubicBezTo>
                <a:cubicBezTo>
                  <a:pt x="64" y="26"/>
                  <a:pt x="75" y="37"/>
                  <a:pt x="75" y="51"/>
                </a:cubicBezTo>
                <a:cubicBezTo>
                  <a:pt x="75" y="65"/>
                  <a:pt x="64" y="76"/>
                  <a:pt x="50" y="76"/>
                </a:cubicBezTo>
                <a:close/>
                <a:moveTo>
                  <a:pt x="50" y="62"/>
                </a:moveTo>
                <a:cubicBezTo>
                  <a:pt x="44" y="62"/>
                  <a:pt x="39" y="57"/>
                  <a:pt x="39" y="51"/>
                </a:cubicBezTo>
                <a:cubicBezTo>
                  <a:pt x="39" y="45"/>
                  <a:pt x="44" y="40"/>
                  <a:pt x="50" y="40"/>
                </a:cubicBezTo>
                <a:cubicBezTo>
                  <a:pt x="56" y="40"/>
                  <a:pt x="61" y="45"/>
                  <a:pt x="61" y="51"/>
                </a:cubicBezTo>
                <a:cubicBezTo>
                  <a:pt x="61" y="57"/>
                  <a:pt x="56" y="62"/>
                  <a:pt x="50" y="62"/>
                </a:cubicBezTo>
                <a:close/>
                <a:moveTo>
                  <a:pt x="42" y="88"/>
                </a:moveTo>
                <a:cubicBezTo>
                  <a:pt x="37" y="87"/>
                  <a:pt x="33" y="85"/>
                  <a:pt x="30" y="83"/>
                </a:cubicBezTo>
                <a:cubicBezTo>
                  <a:pt x="20" y="92"/>
                  <a:pt x="20" y="92"/>
                  <a:pt x="20" y="92"/>
                </a:cubicBezTo>
                <a:cubicBezTo>
                  <a:pt x="9" y="81"/>
                  <a:pt x="9" y="81"/>
                  <a:pt x="9" y="81"/>
                </a:cubicBezTo>
                <a:cubicBezTo>
                  <a:pt x="18" y="71"/>
                  <a:pt x="18" y="71"/>
                  <a:pt x="18" y="71"/>
                </a:cubicBezTo>
                <a:cubicBezTo>
                  <a:pt x="16" y="68"/>
                  <a:pt x="14" y="64"/>
                  <a:pt x="13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4" y="38"/>
                  <a:pt x="16" y="34"/>
                  <a:pt x="18" y="30"/>
                </a:cubicBezTo>
                <a:cubicBezTo>
                  <a:pt x="9" y="21"/>
                  <a:pt x="9" y="21"/>
                  <a:pt x="9" y="21"/>
                </a:cubicBezTo>
                <a:cubicBezTo>
                  <a:pt x="20" y="9"/>
                  <a:pt x="20" y="9"/>
                  <a:pt x="20" y="9"/>
                </a:cubicBezTo>
                <a:cubicBezTo>
                  <a:pt x="30" y="18"/>
                  <a:pt x="30" y="18"/>
                  <a:pt x="30" y="18"/>
                </a:cubicBezTo>
                <a:cubicBezTo>
                  <a:pt x="33" y="16"/>
                  <a:pt x="37" y="14"/>
                  <a:pt x="42" y="13"/>
                </a:cubicBezTo>
                <a:cubicBezTo>
                  <a:pt x="42" y="0"/>
                  <a:pt x="42" y="0"/>
                  <a:pt x="4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4"/>
                  <a:pt x="67" y="16"/>
                  <a:pt x="71" y="18"/>
                </a:cubicBezTo>
                <a:cubicBezTo>
                  <a:pt x="80" y="9"/>
                  <a:pt x="80" y="9"/>
                  <a:pt x="80" y="9"/>
                </a:cubicBezTo>
                <a:cubicBezTo>
                  <a:pt x="92" y="21"/>
                  <a:pt x="92" y="21"/>
                  <a:pt x="92" y="21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4"/>
                  <a:pt x="87" y="38"/>
                  <a:pt x="88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7" y="64"/>
                  <a:pt x="85" y="68"/>
                  <a:pt x="83" y="71"/>
                </a:cubicBezTo>
                <a:cubicBezTo>
                  <a:pt x="92" y="81"/>
                  <a:pt x="92" y="81"/>
                  <a:pt x="92" y="81"/>
                </a:cubicBezTo>
                <a:cubicBezTo>
                  <a:pt x="80" y="92"/>
                  <a:pt x="80" y="92"/>
                  <a:pt x="80" y="92"/>
                </a:cubicBezTo>
                <a:cubicBezTo>
                  <a:pt x="71" y="83"/>
                  <a:pt x="71" y="83"/>
                  <a:pt x="71" y="83"/>
                </a:cubicBezTo>
                <a:cubicBezTo>
                  <a:pt x="67" y="85"/>
                  <a:pt x="63" y="87"/>
                  <a:pt x="59" y="88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88"/>
                  <a:pt x="42" y="88"/>
                  <a:pt x="42" y="88"/>
                </a:cubicBezTo>
                <a:close/>
              </a:path>
            </a:pathLst>
          </a:custGeom>
          <a:solidFill>
            <a:srgbClr val="B4C7E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322851" y="4640326"/>
            <a:ext cx="2370583" cy="168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2100"/>
              </a:lnSpc>
              <a:spcAft>
                <a:spcPts val="0"/>
              </a:spcAft>
            </a:pP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提升學生專業及就業競爭力，提供報名費、交通費等獎補助，如考取證照亦提供獎勵金，避免其因經濟因素造成降低考試意願而失去自我肯定與成長之機會。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307092" y="4871369"/>
            <a:ext cx="2424746" cy="114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鼓勵學生參與專業競賽，以激發創意思維、開發專業技術潛能，持續辦理團體增額獎勵金項目。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307092" y="1794987"/>
            <a:ext cx="2261592" cy="168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規劃有關學習、心靈輔導、人際溝通、團隊合作、領導知能研習、各項專業能力與人文素養提升相關講座與活動，培養學生多元能力發展。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882304" y="1833691"/>
            <a:ext cx="20014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職涯輔導</a:t>
            </a:r>
            <a:r>
              <a:rPr lang="en-US" altLang="zh-TW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進行適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測驗與輔導課程。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880720" y="3744280"/>
            <a:ext cx="2088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就業媒合獎勵</a:t>
            </a:r>
            <a:r>
              <a:rPr lang="en-US" altLang="zh-TW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參加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企業參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訪並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完成參訪心得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6" name="直接连接符 63"/>
          <p:cNvCxnSpPr/>
          <p:nvPr/>
        </p:nvCxnSpPr>
        <p:spPr bwMode="auto">
          <a:xfrm flipV="1">
            <a:off x="9405254" y="2564273"/>
            <a:ext cx="2520000" cy="1197"/>
          </a:xfrm>
          <a:prstGeom prst="line">
            <a:avLst/>
          </a:prstGeom>
          <a:ln w="19050">
            <a:solidFill>
              <a:srgbClr val="B4C7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9903877" y="2628110"/>
            <a:ext cx="2001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實習補助</a:t>
            </a:r>
            <a:r>
              <a:rPr lang="en-US" altLang="zh-TW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補助簽訂一般型實習合約並有修習實習課程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專案實習除外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之學生。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8" name="Freeform 75"/>
          <p:cNvSpPr>
            <a:spLocks noEditPoints="1"/>
          </p:cNvSpPr>
          <p:nvPr/>
        </p:nvSpPr>
        <p:spPr bwMode="auto">
          <a:xfrm>
            <a:off x="9598826" y="2893566"/>
            <a:ext cx="256730" cy="219762"/>
          </a:xfrm>
          <a:custGeom>
            <a:avLst/>
            <a:gdLst>
              <a:gd name="T0" fmla="*/ 2147483647 w 101"/>
              <a:gd name="T1" fmla="*/ 2147483647 h 101"/>
              <a:gd name="T2" fmla="*/ 2147483647 w 101"/>
              <a:gd name="T3" fmla="*/ 2147483647 h 101"/>
              <a:gd name="T4" fmla="*/ 2147483647 w 101"/>
              <a:gd name="T5" fmla="*/ 2147483647 h 101"/>
              <a:gd name="T6" fmla="*/ 2147483647 w 101"/>
              <a:gd name="T7" fmla="*/ 2147483647 h 101"/>
              <a:gd name="T8" fmla="*/ 2147483647 w 101"/>
              <a:gd name="T9" fmla="*/ 2147483647 h 101"/>
              <a:gd name="T10" fmla="*/ 2147483647 w 101"/>
              <a:gd name="T11" fmla="*/ 2147483647 h 101"/>
              <a:gd name="T12" fmla="*/ 2147483647 w 101"/>
              <a:gd name="T13" fmla="*/ 2147483647 h 101"/>
              <a:gd name="T14" fmla="*/ 2147483647 w 101"/>
              <a:gd name="T15" fmla="*/ 2147483647 h 101"/>
              <a:gd name="T16" fmla="*/ 2147483647 w 101"/>
              <a:gd name="T17" fmla="*/ 2147483647 h 101"/>
              <a:gd name="T18" fmla="*/ 2147483647 w 101"/>
              <a:gd name="T19" fmla="*/ 2147483647 h 101"/>
              <a:gd name="T20" fmla="*/ 2147483647 w 101"/>
              <a:gd name="T21" fmla="*/ 2147483647 h 101"/>
              <a:gd name="T22" fmla="*/ 2147483647 w 101"/>
              <a:gd name="T23" fmla="*/ 2147483647 h 101"/>
              <a:gd name="T24" fmla="*/ 2147483647 w 101"/>
              <a:gd name="T25" fmla="*/ 2147483647 h 101"/>
              <a:gd name="T26" fmla="*/ 2147483647 w 101"/>
              <a:gd name="T27" fmla="*/ 2147483647 h 101"/>
              <a:gd name="T28" fmla="*/ 2147483647 w 101"/>
              <a:gd name="T29" fmla="*/ 2147483647 h 101"/>
              <a:gd name="T30" fmla="*/ 2147483647 w 101"/>
              <a:gd name="T31" fmla="*/ 2147483647 h 101"/>
              <a:gd name="T32" fmla="*/ 0 w 101"/>
              <a:gd name="T33" fmla="*/ 2147483647 h 101"/>
              <a:gd name="T34" fmla="*/ 0 w 101"/>
              <a:gd name="T35" fmla="*/ 2147483647 h 101"/>
              <a:gd name="T36" fmla="*/ 2147483647 w 101"/>
              <a:gd name="T37" fmla="*/ 2147483647 h 101"/>
              <a:gd name="T38" fmla="*/ 2147483647 w 101"/>
              <a:gd name="T39" fmla="*/ 2147483647 h 101"/>
              <a:gd name="T40" fmla="*/ 2147483647 w 101"/>
              <a:gd name="T41" fmla="*/ 2147483647 h 101"/>
              <a:gd name="T42" fmla="*/ 2147483647 w 101"/>
              <a:gd name="T43" fmla="*/ 2147483647 h 101"/>
              <a:gd name="T44" fmla="*/ 2147483647 w 101"/>
              <a:gd name="T45" fmla="*/ 2147483647 h 101"/>
              <a:gd name="T46" fmla="*/ 2147483647 w 101"/>
              <a:gd name="T47" fmla="*/ 2147483647 h 101"/>
              <a:gd name="T48" fmla="*/ 2147483647 w 101"/>
              <a:gd name="T49" fmla="*/ 0 h 101"/>
              <a:gd name="T50" fmla="*/ 2147483647 w 101"/>
              <a:gd name="T51" fmla="*/ 0 h 101"/>
              <a:gd name="T52" fmla="*/ 2147483647 w 101"/>
              <a:gd name="T53" fmla="*/ 2147483647 h 101"/>
              <a:gd name="T54" fmla="*/ 2147483647 w 101"/>
              <a:gd name="T55" fmla="*/ 2147483647 h 101"/>
              <a:gd name="T56" fmla="*/ 2147483647 w 101"/>
              <a:gd name="T57" fmla="*/ 2147483647 h 101"/>
              <a:gd name="T58" fmla="*/ 2147483647 w 101"/>
              <a:gd name="T59" fmla="*/ 2147483647 h 101"/>
              <a:gd name="T60" fmla="*/ 2147483647 w 101"/>
              <a:gd name="T61" fmla="*/ 2147483647 h 101"/>
              <a:gd name="T62" fmla="*/ 2147483647 w 101"/>
              <a:gd name="T63" fmla="*/ 2147483647 h 101"/>
              <a:gd name="T64" fmla="*/ 2147483647 w 101"/>
              <a:gd name="T65" fmla="*/ 2147483647 h 101"/>
              <a:gd name="T66" fmla="*/ 2147483647 w 101"/>
              <a:gd name="T67" fmla="*/ 2147483647 h 101"/>
              <a:gd name="T68" fmla="*/ 2147483647 w 101"/>
              <a:gd name="T69" fmla="*/ 2147483647 h 101"/>
              <a:gd name="T70" fmla="*/ 2147483647 w 101"/>
              <a:gd name="T71" fmla="*/ 2147483647 h 101"/>
              <a:gd name="T72" fmla="*/ 2147483647 w 101"/>
              <a:gd name="T73" fmla="*/ 2147483647 h 101"/>
              <a:gd name="T74" fmla="*/ 2147483647 w 101"/>
              <a:gd name="T75" fmla="*/ 2147483647 h 101"/>
              <a:gd name="T76" fmla="*/ 2147483647 w 101"/>
              <a:gd name="T77" fmla="*/ 2147483647 h 101"/>
              <a:gd name="T78" fmla="*/ 2147483647 w 101"/>
              <a:gd name="T79" fmla="*/ 2147483647 h 101"/>
              <a:gd name="T80" fmla="*/ 2147483647 w 101"/>
              <a:gd name="T81" fmla="*/ 2147483647 h 101"/>
              <a:gd name="T82" fmla="*/ 2147483647 w 101"/>
              <a:gd name="T83" fmla="*/ 2147483647 h 101"/>
              <a:gd name="T84" fmla="*/ 2147483647 w 101"/>
              <a:gd name="T85" fmla="*/ 2147483647 h 10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1"/>
              <a:gd name="T130" fmla="*/ 0 h 101"/>
              <a:gd name="T131" fmla="*/ 101 w 101"/>
              <a:gd name="T132" fmla="*/ 101 h 10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1" h="101">
                <a:moveTo>
                  <a:pt x="50" y="76"/>
                </a:moveTo>
                <a:cubicBezTo>
                  <a:pt x="36" y="76"/>
                  <a:pt x="25" y="65"/>
                  <a:pt x="25" y="51"/>
                </a:cubicBezTo>
                <a:cubicBezTo>
                  <a:pt x="25" y="37"/>
                  <a:pt x="36" y="26"/>
                  <a:pt x="50" y="26"/>
                </a:cubicBezTo>
                <a:cubicBezTo>
                  <a:pt x="64" y="26"/>
                  <a:pt x="75" y="37"/>
                  <a:pt x="75" y="51"/>
                </a:cubicBezTo>
                <a:cubicBezTo>
                  <a:pt x="75" y="65"/>
                  <a:pt x="64" y="76"/>
                  <a:pt x="50" y="76"/>
                </a:cubicBezTo>
                <a:close/>
                <a:moveTo>
                  <a:pt x="50" y="62"/>
                </a:moveTo>
                <a:cubicBezTo>
                  <a:pt x="44" y="62"/>
                  <a:pt x="39" y="57"/>
                  <a:pt x="39" y="51"/>
                </a:cubicBezTo>
                <a:cubicBezTo>
                  <a:pt x="39" y="45"/>
                  <a:pt x="44" y="40"/>
                  <a:pt x="50" y="40"/>
                </a:cubicBezTo>
                <a:cubicBezTo>
                  <a:pt x="56" y="40"/>
                  <a:pt x="61" y="45"/>
                  <a:pt x="61" y="51"/>
                </a:cubicBezTo>
                <a:cubicBezTo>
                  <a:pt x="61" y="57"/>
                  <a:pt x="56" y="62"/>
                  <a:pt x="50" y="62"/>
                </a:cubicBezTo>
                <a:close/>
                <a:moveTo>
                  <a:pt x="42" y="88"/>
                </a:moveTo>
                <a:cubicBezTo>
                  <a:pt x="37" y="87"/>
                  <a:pt x="33" y="85"/>
                  <a:pt x="30" y="83"/>
                </a:cubicBezTo>
                <a:cubicBezTo>
                  <a:pt x="20" y="92"/>
                  <a:pt x="20" y="92"/>
                  <a:pt x="20" y="92"/>
                </a:cubicBezTo>
                <a:cubicBezTo>
                  <a:pt x="9" y="81"/>
                  <a:pt x="9" y="81"/>
                  <a:pt x="9" y="81"/>
                </a:cubicBezTo>
                <a:cubicBezTo>
                  <a:pt x="18" y="71"/>
                  <a:pt x="18" y="71"/>
                  <a:pt x="18" y="71"/>
                </a:cubicBezTo>
                <a:cubicBezTo>
                  <a:pt x="16" y="68"/>
                  <a:pt x="14" y="64"/>
                  <a:pt x="13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4" y="38"/>
                  <a:pt x="16" y="34"/>
                  <a:pt x="18" y="30"/>
                </a:cubicBezTo>
                <a:cubicBezTo>
                  <a:pt x="9" y="21"/>
                  <a:pt x="9" y="21"/>
                  <a:pt x="9" y="21"/>
                </a:cubicBezTo>
                <a:cubicBezTo>
                  <a:pt x="20" y="9"/>
                  <a:pt x="20" y="9"/>
                  <a:pt x="20" y="9"/>
                </a:cubicBezTo>
                <a:cubicBezTo>
                  <a:pt x="30" y="18"/>
                  <a:pt x="30" y="18"/>
                  <a:pt x="30" y="18"/>
                </a:cubicBezTo>
                <a:cubicBezTo>
                  <a:pt x="33" y="16"/>
                  <a:pt x="37" y="14"/>
                  <a:pt x="42" y="13"/>
                </a:cubicBezTo>
                <a:cubicBezTo>
                  <a:pt x="42" y="0"/>
                  <a:pt x="42" y="0"/>
                  <a:pt x="4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4"/>
                  <a:pt x="67" y="16"/>
                  <a:pt x="71" y="18"/>
                </a:cubicBezTo>
                <a:cubicBezTo>
                  <a:pt x="80" y="9"/>
                  <a:pt x="80" y="9"/>
                  <a:pt x="80" y="9"/>
                </a:cubicBezTo>
                <a:cubicBezTo>
                  <a:pt x="92" y="21"/>
                  <a:pt x="92" y="21"/>
                  <a:pt x="92" y="21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4"/>
                  <a:pt x="87" y="38"/>
                  <a:pt x="88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7" y="64"/>
                  <a:pt x="85" y="68"/>
                  <a:pt x="83" y="71"/>
                </a:cubicBezTo>
                <a:cubicBezTo>
                  <a:pt x="92" y="81"/>
                  <a:pt x="92" y="81"/>
                  <a:pt x="92" y="81"/>
                </a:cubicBezTo>
                <a:cubicBezTo>
                  <a:pt x="80" y="92"/>
                  <a:pt x="80" y="92"/>
                  <a:pt x="80" y="92"/>
                </a:cubicBezTo>
                <a:cubicBezTo>
                  <a:pt x="71" y="83"/>
                  <a:pt x="71" y="83"/>
                  <a:pt x="71" y="83"/>
                </a:cubicBezTo>
                <a:cubicBezTo>
                  <a:pt x="67" y="85"/>
                  <a:pt x="63" y="87"/>
                  <a:pt x="59" y="88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88"/>
                  <a:pt x="42" y="88"/>
                  <a:pt x="42" y="88"/>
                </a:cubicBezTo>
                <a:close/>
              </a:path>
            </a:pathLst>
          </a:custGeom>
          <a:solidFill>
            <a:srgbClr val="B4C7E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89" name="直接连接符 63"/>
          <p:cNvCxnSpPr/>
          <p:nvPr/>
        </p:nvCxnSpPr>
        <p:spPr bwMode="auto">
          <a:xfrm flipV="1">
            <a:off x="9433649" y="3636741"/>
            <a:ext cx="2520000" cy="1197"/>
          </a:xfrm>
          <a:prstGeom prst="line">
            <a:avLst/>
          </a:prstGeom>
          <a:ln w="19050">
            <a:solidFill>
              <a:srgbClr val="B4C7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75"/>
          <p:cNvSpPr>
            <a:spLocks noEditPoints="1"/>
          </p:cNvSpPr>
          <p:nvPr/>
        </p:nvSpPr>
        <p:spPr bwMode="auto">
          <a:xfrm>
            <a:off x="9591151" y="3933198"/>
            <a:ext cx="256730" cy="219762"/>
          </a:xfrm>
          <a:custGeom>
            <a:avLst/>
            <a:gdLst>
              <a:gd name="T0" fmla="*/ 2147483647 w 101"/>
              <a:gd name="T1" fmla="*/ 2147483647 h 101"/>
              <a:gd name="T2" fmla="*/ 2147483647 w 101"/>
              <a:gd name="T3" fmla="*/ 2147483647 h 101"/>
              <a:gd name="T4" fmla="*/ 2147483647 w 101"/>
              <a:gd name="T5" fmla="*/ 2147483647 h 101"/>
              <a:gd name="T6" fmla="*/ 2147483647 w 101"/>
              <a:gd name="T7" fmla="*/ 2147483647 h 101"/>
              <a:gd name="T8" fmla="*/ 2147483647 w 101"/>
              <a:gd name="T9" fmla="*/ 2147483647 h 101"/>
              <a:gd name="T10" fmla="*/ 2147483647 w 101"/>
              <a:gd name="T11" fmla="*/ 2147483647 h 101"/>
              <a:gd name="T12" fmla="*/ 2147483647 w 101"/>
              <a:gd name="T13" fmla="*/ 2147483647 h 101"/>
              <a:gd name="T14" fmla="*/ 2147483647 w 101"/>
              <a:gd name="T15" fmla="*/ 2147483647 h 101"/>
              <a:gd name="T16" fmla="*/ 2147483647 w 101"/>
              <a:gd name="T17" fmla="*/ 2147483647 h 101"/>
              <a:gd name="T18" fmla="*/ 2147483647 w 101"/>
              <a:gd name="T19" fmla="*/ 2147483647 h 101"/>
              <a:gd name="T20" fmla="*/ 2147483647 w 101"/>
              <a:gd name="T21" fmla="*/ 2147483647 h 101"/>
              <a:gd name="T22" fmla="*/ 2147483647 w 101"/>
              <a:gd name="T23" fmla="*/ 2147483647 h 101"/>
              <a:gd name="T24" fmla="*/ 2147483647 w 101"/>
              <a:gd name="T25" fmla="*/ 2147483647 h 101"/>
              <a:gd name="T26" fmla="*/ 2147483647 w 101"/>
              <a:gd name="T27" fmla="*/ 2147483647 h 101"/>
              <a:gd name="T28" fmla="*/ 2147483647 w 101"/>
              <a:gd name="T29" fmla="*/ 2147483647 h 101"/>
              <a:gd name="T30" fmla="*/ 2147483647 w 101"/>
              <a:gd name="T31" fmla="*/ 2147483647 h 101"/>
              <a:gd name="T32" fmla="*/ 0 w 101"/>
              <a:gd name="T33" fmla="*/ 2147483647 h 101"/>
              <a:gd name="T34" fmla="*/ 0 w 101"/>
              <a:gd name="T35" fmla="*/ 2147483647 h 101"/>
              <a:gd name="T36" fmla="*/ 2147483647 w 101"/>
              <a:gd name="T37" fmla="*/ 2147483647 h 101"/>
              <a:gd name="T38" fmla="*/ 2147483647 w 101"/>
              <a:gd name="T39" fmla="*/ 2147483647 h 101"/>
              <a:gd name="T40" fmla="*/ 2147483647 w 101"/>
              <a:gd name="T41" fmla="*/ 2147483647 h 101"/>
              <a:gd name="T42" fmla="*/ 2147483647 w 101"/>
              <a:gd name="T43" fmla="*/ 2147483647 h 101"/>
              <a:gd name="T44" fmla="*/ 2147483647 w 101"/>
              <a:gd name="T45" fmla="*/ 2147483647 h 101"/>
              <a:gd name="T46" fmla="*/ 2147483647 w 101"/>
              <a:gd name="T47" fmla="*/ 2147483647 h 101"/>
              <a:gd name="T48" fmla="*/ 2147483647 w 101"/>
              <a:gd name="T49" fmla="*/ 0 h 101"/>
              <a:gd name="T50" fmla="*/ 2147483647 w 101"/>
              <a:gd name="T51" fmla="*/ 0 h 101"/>
              <a:gd name="T52" fmla="*/ 2147483647 w 101"/>
              <a:gd name="T53" fmla="*/ 2147483647 h 101"/>
              <a:gd name="T54" fmla="*/ 2147483647 w 101"/>
              <a:gd name="T55" fmla="*/ 2147483647 h 101"/>
              <a:gd name="T56" fmla="*/ 2147483647 w 101"/>
              <a:gd name="T57" fmla="*/ 2147483647 h 101"/>
              <a:gd name="T58" fmla="*/ 2147483647 w 101"/>
              <a:gd name="T59" fmla="*/ 2147483647 h 101"/>
              <a:gd name="T60" fmla="*/ 2147483647 w 101"/>
              <a:gd name="T61" fmla="*/ 2147483647 h 101"/>
              <a:gd name="T62" fmla="*/ 2147483647 w 101"/>
              <a:gd name="T63" fmla="*/ 2147483647 h 101"/>
              <a:gd name="T64" fmla="*/ 2147483647 w 101"/>
              <a:gd name="T65" fmla="*/ 2147483647 h 101"/>
              <a:gd name="T66" fmla="*/ 2147483647 w 101"/>
              <a:gd name="T67" fmla="*/ 2147483647 h 101"/>
              <a:gd name="T68" fmla="*/ 2147483647 w 101"/>
              <a:gd name="T69" fmla="*/ 2147483647 h 101"/>
              <a:gd name="T70" fmla="*/ 2147483647 w 101"/>
              <a:gd name="T71" fmla="*/ 2147483647 h 101"/>
              <a:gd name="T72" fmla="*/ 2147483647 w 101"/>
              <a:gd name="T73" fmla="*/ 2147483647 h 101"/>
              <a:gd name="T74" fmla="*/ 2147483647 w 101"/>
              <a:gd name="T75" fmla="*/ 2147483647 h 101"/>
              <a:gd name="T76" fmla="*/ 2147483647 w 101"/>
              <a:gd name="T77" fmla="*/ 2147483647 h 101"/>
              <a:gd name="T78" fmla="*/ 2147483647 w 101"/>
              <a:gd name="T79" fmla="*/ 2147483647 h 101"/>
              <a:gd name="T80" fmla="*/ 2147483647 w 101"/>
              <a:gd name="T81" fmla="*/ 2147483647 h 101"/>
              <a:gd name="T82" fmla="*/ 2147483647 w 101"/>
              <a:gd name="T83" fmla="*/ 2147483647 h 101"/>
              <a:gd name="T84" fmla="*/ 2147483647 w 101"/>
              <a:gd name="T85" fmla="*/ 2147483647 h 10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1"/>
              <a:gd name="T130" fmla="*/ 0 h 101"/>
              <a:gd name="T131" fmla="*/ 101 w 101"/>
              <a:gd name="T132" fmla="*/ 101 h 10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1" h="101">
                <a:moveTo>
                  <a:pt x="50" y="76"/>
                </a:moveTo>
                <a:cubicBezTo>
                  <a:pt x="36" y="76"/>
                  <a:pt x="25" y="65"/>
                  <a:pt x="25" y="51"/>
                </a:cubicBezTo>
                <a:cubicBezTo>
                  <a:pt x="25" y="37"/>
                  <a:pt x="36" y="26"/>
                  <a:pt x="50" y="26"/>
                </a:cubicBezTo>
                <a:cubicBezTo>
                  <a:pt x="64" y="26"/>
                  <a:pt x="75" y="37"/>
                  <a:pt x="75" y="51"/>
                </a:cubicBezTo>
                <a:cubicBezTo>
                  <a:pt x="75" y="65"/>
                  <a:pt x="64" y="76"/>
                  <a:pt x="50" y="76"/>
                </a:cubicBezTo>
                <a:close/>
                <a:moveTo>
                  <a:pt x="50" y="62"/>
                </a:moveTo>
                <a:cubicBezTo>
                  <a:pt x="44" y="62"/>
                  <a:pt x="39" y="57"/>
                  <a:pt x="39" y="51"/>
                </a:cubicBezTo>
                <a:cubicBezTo>
                  <a:pt x="39" y="45"/>
                  <a:pt x="44" y="40"/>
                  <a:pt x="50" y="40"/>
                </a:cubicBezTo>
                <a:cubicBezTo>
                  <a:pt x="56" y="40"/>
                  <a:pt x="61" y="45"/>
                  <a:pt x="61" y="51"/>
                </a:cubicBezTo>
                <a:cubicBezTo>
                  <a:pt x="61" y="57"/>
                  <a:pt x="56" y="62"/>
                  <a:pt x="50" y="62"/>
                </a:cubicBezTo>
                <a:close/>
                <a:moveTo>
                  <a:pt x="42" y="88"/>
                </a:moveTo>
                <a:cubicBezTo>
                  <a:pt x="37" y="87"/>
                  <a:pt x="33" y="85"/>
                  <a:pt x="30" y="83"/>
                </a:cubicBezTo>
                <a:cubicBezTo>
                  <a:pt x="20" y="92"/>
                  <a:pt x="20" y="92"/>
                  <a:pt x="20" y="92"/>
                </a:cubicBezTo>
                <a:cubicBezTo>
                  <a:pt x="9" y="81"/>
                  <a:pt x="9" y="81"/>
                  <a:pt x="9" y="81"/>
                </a:cubicBezTo>
                <a:cubicBezTo>
                  <a:pt x="18" y="71"/>
                  <a:pt x="18" y="71"/>
                  <a:pt x="18" y="71"/>
                </a:cubicBezTo>
                <a:cubicBezTo>
                  <a:pt x="16" y="68"/>
                  <a:pt x="14" y="64"/>
                  <a:pt x="13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4" y="38"/>
                  <a:pt x="16" y="34"/>
                  <a:pt x="18" y="30"/>
                </a:cubicBezTo>
                <a:cubicBezTo>
                  <a:pt x="9" y="21"/>
                  <a:pt x="9" y="21"/>
                  <a:pt x="9" y="21"/>
                </a:cubicBezTo>
                <a:cubicBezTo>
                  <a:pt x="20" y="9"/>
                  <a:pt x="20" y="9"/>
                  <a:pt x="20" y="9"/>
                </a:cubicBezTo>
                <a:cubicBezTo>
                  <a:pt x="30" y="18"/>
                  <a:pt x="30" y="18"/>
                  <a:pt x="30" y="18"/>
                </a:cubicBezTo>
                <a:cubicBezTo>
                  <a:pt x="33" y="16"/>
                  <a:pt x="37" y="14"/>
                  <a:pt x="42" y="13"/>
                </a:cubicBezTo>
                <a:cubicBezTo>
                  <a:pt x="42" y="0"/>
                  <a:pt x="42" y="0"/>
                  <a:pt x="4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4"/>
                  <a:pt x="67" y="16"/>
                  <a:pt x="71" y="18"/>
                </a:cubicBezTo>
                <a:cubicBezTo>
                  <a:pt x="80" y="9"/>
                  <a:pt x="80" y="9"/>
                  <a:pt x="80" y="9"/>
                </a:cubicBezTo>
                <a:cubicBezTo>
                  <a:pt x="92" y="21"/>
                  <a:pt x="92" y="21"/>
                  <a:pt x="92" y="21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4"/>
                  <a:pt x="87" y="38"/>
                  <a:pt x="88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7" y="64"/>
                  <a:pt x="85" y="68"/>
                  <a:pt x="83" y="71"/>
                </a:cubicBezTo>
                <a:cubicBezTo>
                  <a:pt x="92" y="81"/>
                  <a:pt x="92" y="81"/>
                  <a:pt x="92" y="81"/>
                </a:cubicBezTo>
                <a:cubicBezTo>
                  <a:pt x="80" y="92"/>
                  <a:pt x="80" y="92"/>
                  <a:pt x="80" y="92"/>
                </a:cubicBezTo>
                <a:cubicBezTo>
                  <a:pt x="71" y="83"/>
                  <a:pt x="71" y="83"/>
                  <a:pt x="71" y="83"/>
                </a:cubicBezTo>
                <a:cubicBezTo>
                  <a:pt x="67" y="85"/>
                  <a:pt x="63" y="87"/>
                  <a:pt x="59" y="88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88"/>
                  <a:pt x="42" y="88"/>
                  <a:pt x="42" y="88"/>
                </a:cubicBezTo>
                <a:close/>
              </a:path>
            </a:pathLst>
          </a:custGeom>
          <a:solidFill>
            <a:srgbClr val="B4C7E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8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6351857" y="1636259"/>
            <a:ext cx="2279822" cy="2476793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9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6532184" y="1375747"/>
            <a:ext cx="1938458" cy="393743"/>
          </a:xfrm>
          <a:prstGeom prst="roundRect">
            <a:avLst>
              <a:gd name="adj" fmla="val 31705"/>
            </a:avLst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zh-CN" altLang="en-US" sz="16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稻壳儿小白白(http://dwz.cn/Wu2UP)"/>
          <p:cNvSpPr txBox="1">
            <a:spLocks noChangeArrowheads="1"/>
          </p:cNvSpPr>
          <p:nvPr/>
        </p:nvSpPr>
        <p:spPr bwMode="auto">
          <a:xfrm>
            <a:off x="6543341" y="1434118"/>
            <a:ext cx="1927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學生社群活動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353792" y="1786241"/>
            <a:ext cx="2261592" cy="222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鼓勵學生自發性參與各項服務課程及學習活動，每群至少五人，由老師指導依據社群性質規劃和舉辦各項課程研討、講座、工作坊、讀書會、營隊、展演、參訪</a:t>
            </a:r>
            <a:r>
              <a:rPr lang="zh-TW" altLang="en-US" sz="1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、競賽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及其他可展現成長與創新之活動。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4" name="文本框 1"/>
          <p:cNvSpPr txBox="1"/>
          <p:nvPr/>
        </p:nvSpPr>
        <p:spPr>
          <a:xfrm>
            <a:off x="5683169" y="4258772"/>
            <a:ext cx="6874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4788" indent="-1474788"/>
            <a:r>
              <a:rPr lang="zh-TW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110-1</a:t>
            </a:r>
            <a:r>
              <a:rPr lang="zh-TW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學期新生線上說明會時間：</a:t>
            </a:r>
            <a:endParaRPr lang="en-US" altLang="zh-TW" sz="1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74788" indent="-1474788"/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第一場  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3:00</a:t>
            </a:r>
          </a:p>
          <a:p>
            <a:pPr marL="1474788" indent="-1474788"/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第二場</a:t>
            </a:r>
            <a:r>
              <a:rPr lang="zh-TW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星期五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</a:p>
          <a:p>
            <a:pPr marL="1474788" indent="-1474788"/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★線上說明會</a:t>
            </a:r>
            <a:r>
              <a:rPr lang="zh-TW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連結：</a:t>
            </a:r>
            <a:r>
              <a: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https://meet.google.com/zcu-ssdo-com</a:t>
            </a:r>
            <a:endParaRPr lang="zh-CN" altLang="en-US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52" y="5362506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3"/>
          <p:cNvSpPr txBox="1"/>
          <p:nvPr/>
        </p:nvSpPr>
        <p:spPr>
          <a:xfrm>
            <a:off x="1020061" y="1756300"/>
            <a:ext cx="964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楠梓校區行政大樓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會議室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本框 3"/>
          <p:cNvSpPr txBox="1"/>
          <p:nvPr/>
        </p:nvSpPr>
        <p:spPr>
          <a:xfrm>
            <a:off x="9486043" y="370908"/>
            <a:ext cx="230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專頁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Freeform 165"/>
          <p:cNvSpPr>
            <a:spLocks noChangeAspect="1" noChangeArrowheads="1"/>
          </p:cNvSpPr>
          <p:nvPr/>
        </p:nvSpPr>
        <p:spPr bwMode="auto">
          <a:xfrm>
            <a:off x="349217" y="3261050"/>
            <a:ext cx="390818" cy="390917"/>
          </a:xfrm>
          <a:custGeom>
            <a:avLst/>
            <a:gdLst>
              <a:gd name="T0" fmla="*/ 177 w 553"/>
              <a:gd name="T1" fmla="*/ 186 h 552"/>
              <a:gd name="T2" fmla="*/ 52 w 553"/>
              <a:gd name="T3" fmla="*/ 61 h 552"/>
              <a:gd name="T4" fmla="*/ 104 w 553"/>
              <a:gd name="T5" fmla="*/ 9 h 552"/>
              <a:gd name="T6" fmla="*/ 125 w 553"/>
              <a:gd name="T7" fmla="*/ 9 h 552"/>
              <a:gd name="T8" fmla="*/ 229 w 553"/>
              <a:gd name="T9" fmla="*/ 103 h 552"/>
              <a:gd name="T10" fmla="*/ 229 w 553"/>
              <a:gd name="T11" fmla="*/ 134 h 552"/>
              <a:gd name="T12" fmla="*/ 187 w 553"/>
              <a:gd name="T13" fmla="*/ 176 h 552"/>
              <a:gd name="T14" fmla="*/ 177 w 553"/>
              <a:gd name="T15" fmla="*/ 186 h 552"/>
              <a:gd name="T16" fmla="*/ 281 w 553"/>
              <a:gd name="T17" fmla="*/ 384 h 552"/>
              <a:gd name="T18" fmla="*/ 219 w 553"/>
              <a:gd name="T19" fmla="*/ 332 h 552"/>
              <a:gd name="T20" fmla="*/ 167 w 553"/>
              <a:gd name="T21" fmla="*/ 269 h 552"/>
              <a:gd name="T22" fmla="*/ 156 w 553"/>
              <a:gd name="T23" fmla="*/ 207 h 552"/>
              <a:gd name="T24" fmla="*/ 31 w 553"/>
              <a:gd name="T25" fmla="*/ 82 h 552"/>
              <a:gd name="T26" fmla="*/ 31 w 553"/>
              <a:gd name="T27" fmla="*/ 259 h 552"/>
              <a:gd name="T28" fmla="*/ 84 w 553"/>
              <a:gd name="T29" fmla="*/ 332 h 552"/>
              <a:gd name="T30" fmla="*/ 146 w 553"/>
              <a:gd name="T31" fmla="*/ 405 h 552"/>
              <a:gd name="T32" fmla="*/ 219 w 553"/>
              <a:gd name="T33" fmla="*/ 467 h 552"/>
              <a:gd name="T34" fmla="*/ 292 w 553"/>
              <a:gd name="T35" fmla="*/ 519 h 552"/>
              <a:gd name="T36" fmla="*/ 469 w 553"/>
              <a:gd name="T37" fmla="*/ 530 h 552"/>
              <a:gd name="T38" fmla="*/ 344 w 553"/>
              <a:gd name="T39" fmla="*/ 394 h 552"/>
              <a:gd name="T40" fmla="*/ 281 w 553"/>
              <a:gd name="T41" fmla="*/ 384 h 552"/>
              <a:gd name="T42" fmla="*/ 542 w 553"/>
              <a:gd name="T43" fmla="*/ 426 h 552"/>
              <a:gd name="T44" fmla="*/ 448 w 553"/>
              <a:gd name="T45" fmla="*/ 321 h 552"/>
              <a:gd name="T46" fmla="*/ 417 w 553"/>
              <a:gd name="T47" fmla="*/ 321 h 552"/>
              <a:gd name="T48" fmla="*/ 396 w 553"/>
              <a:gd name="T49" fmla="*/ 353 h 552"/>
              <a:gd name="T50" fmla="*/ 375 w 553"/>
              <a:gd name="T51" fmla="*/ 363 h 552"/>
              <a:gd name="T52" fmla="*/ 364 w 553"/>
              <a:gd name="T53" fmla="*/ 374 h 552"/>
              <a:gd name="T54" fmla="*/ 500 w 553"/>
              <a:gd name="T55" fmla="*/ 499 h 552"/>
              <a:gd name="T56" fmla="*/ 542 w 553"/>
              <a:gd name="T57" fmla="*/ 446 h 552"/>
              <a:gd name="T58" fmla="*/ 542 w 553"/>
              <a:gd name="T59" fmla="*/ 426 h 552"/>
              <a:gd name="T60" fmla="*/ 542 w 553"/>
              <a:gd name="T61" fmla="*/ 426 h 552"/>
              <a:gd name="T62" fmla="*/ 542 w 553"/>
              <a:gd name="T63" fmla="*/ 426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3" h="552">
                <a:moveTo>
                  <a:pt x="177" y="186"/>
                </a:moveTo>
                <a:cubicBezTo>
                  <a:pt x="52" y="61"/>
                  <a:pt x="52" y="61"/>
                  <a:pt x="52" y="61"/>
                </a:cubicBezTo>
                <a:cubicBezTo>
                  <a:pt x="73" y="40"/>
                  <a:pt x="84" y="19"/>
                  <a:pt x="104" y="9"/>
                </a:cubicBezTo>
                <a:cubicBezTo>
                  <a:pt x="104" y="0"/>
                  <a:pt x="125" y="0"/>
                  <a:pt x="125" y="9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13"/>
                  <a:pt x="229" y="124"/>
                  <a:pt x="229" y="134"/>
                </a:cubicBezTo>
                <a:cubicBezTo>
                  <a:pt x="187" y="176"/>
                  <a:pt x="187" y="176"/>
                  <a:pt x="187" y="176"/>
                </a:cubicBezTo>
                <a:cubicBezTo>
                  <a:pt x="177" y="176"/>
                  <a:pt x="177" y="176"/>
                  <a:pt x="177" y="186"/>
                </a:cubicBezTo>
                <a:close/>
                <a:moveTo>
                  <a:pt x="281" y="384"/>
                </a:moveTo>
                <a:cubicBezTo>
                  <a:pt x="260" y="374"/>
                  <a:pt x="239" y="353"/>
                  <a:pt x="219" y="332"/>
                </a:cubicBezTo>
                <a:cubicBezTo>
                  <a:pt x="198" y="311"/>
                  <a:pt x="187" y="290"/>
                  <a:pt x="167" y="269"/>
                </a:cubicBezTo>
                <a:cubicBezTo>
                  <a:pt x="146" y="259"/>
                  <a:pt x="146" y="228"/>
                  <a:pt x="156" y="207"/>
                </a:cubicBezTo>
                <a:cubicBezTo>
                  <a:pt x="31" y="82"/>
                  <a:pt x="31" y="82"/>
                  <a:pt x="31" y="82"/>
                </a:cubicBezTo>
                <a:cubicBezTo>
                  <a:pt x="0" y="113"/>
                  <a:pt x="0" y="186"/>
                  <a:pt x="31" y="259"/>
                </a:cubicBezTo>
                <a:cubicBezTo>
                  <a:pt x="52" y="280"/>
                  <a:pt x="63" y="311"/>
                  <a:pt x="84" y="332"/>
                </a:cubicBezTo>
                <a:cubicBezTo>
                  <a:pt x="104" y="363"/>
                  <a:pt x="125" y="384"/>
                  <a:pt x="146" y="405"/>
                </a:cubicBezTo>
                <a:cubicBezTo>
                  <a:pt x="167" y="426"/>
                  <a:pt x="187" y="446"/>
                  <a:pt x="219" y="467"/>
                </a:cubicBezTo>
                <a:cubicBezTo>
                  <a:pt x="239" y="488"/>
                  <a:pt x="271" y="509"/>
                  <a:pt x="292" y="519"/>
                </a:cubicBezTo>
                <a:cubicBezTo>
                  <a:pt x="364" y="551"/>
                  <a:pt x="437" y="551"/>
                  <a:pt x="469" y="530"/>
                </a:cubicBezTo>
                <a:cubicBezTo>
                  <a:pt x="344" y="394"/>
                  <a:pt x="344" y="394"/>
                  <a:pt x="344" y="394"/>
                </a:cubicBezTo>
                <a:cubicBezTo>
                  <a:pt x="323" y="405"/>
                  <a:pt x="292" y="405"/>
                  <a:pt x="281" y="384"/>
                </a:cubicBezTo>
                <a:close/>
                <a:moveTo>
                  <a:pt x="542" y="426"/>
                </a:moveTo>
                <a:cubicBezTo>
                  <a:pt x="448" y="321"/>
                  <a:pt x="448" y="321"/>
                  <a:pt x="448" y="321"/>
                </a:cubicBezTo>
                <a:cubicBezTo>
                  <a:pt x="437" y="321"/>
                  <a:pt x="427" y="321"/>
                  <a:pt x="417" y="321"/>
                </a:cubicBezTo>
                <a:cubicBezTo>
                  <a:pt x="396" y="353"/>
                  <a:pt x="396" y="353"/>
                  <a:pt x="396" y="353"/>
                </a:cubicBezTo>
                <a:cubicBezTo>
                  <a:pt x="375" y="363"/>
                  <a:pt x="375" y="363"/>
                  <a:pt x="375" y="363"/>
                </a:cubicBezTo>
                <a:cubicBezTo>
                  <a:pt x="375" y="374"/>
                  <a:pt x="375" y="374"/>
                  <a:pt x="364" y="374"/>
                </a:cubicBezTo>
                <a:cubicBezTo>
                  <a:pt x="500" y="499"/>
                  <a:pt x="500" y="499"/>
                  <a:pt x="500" y="499"/>
                </a:cubicBezTo>
                <a:cubicBezTo>
                  <a:pt x="510" y="488"/>
                  <a:pt x="531" y="467"/>
                  <a:pt x="542" y="446"/>
                </a:cubicBezTo>
                <a:cubicBezTo>
                  <a:pt x="552" y="446"/>
                  <a:pt x="552" y="436"/>
                  <a:pt x="542" y="426"/>
                </a:cubicBezTo>
                <a:close/>
                <a:moveTo>
                  <a:pt x="542" y="426"/>
                </a:moveTo>
                <a:lnTo>
                  <a:pt x="542" y="42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Freeform 17"/>
          <p:cNvSpPr>
            <a:spLocks noEditPoints="1"/>
          </p:cNvSpPr>
          <p:nvPr/>
        </p:nvSpPr>
        <p:spPr bwMode="auto">
          <a:xfrm>
            <a:off x="357926" y="1834389"/>
            <a:ext cx="376992" cy="457230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o UI" panose="020B0502040204020203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23" name="稻壳儿小白白(http://dwz.cn/Wu2UP)"/>
          <p:cNvSpPr>
            <a:spLocks noChangeArrowheads="1"/>
          </p:cNvSpPr>
          <p:nvPr/>
        </p:nvSpPr>
        <p:spPr bwMode="auto">
          <a:xfrm>
            <a:off x="153129" y="1688159"/>
            <a:ext cx="753984" cy="689114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xtLst/>
        </p:spPr>
        <p:txBody>
          <a:bodyPr lIns="121682" tIns="60841" rIns="121682" bIns="60841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7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文本框 3"/>
          <p:cNvSpPr txBox="1"/>
          <p:nvPr/>
        </p:nvSpPr>
        <p:spPr>
          <a:xfrm>
            <a:off x="1020061" y="89297"/>
            <a:ext cx="7119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如何與學務處高教深耕計畫辦公室聯繫</a:t>
            </a:r>
            <a:endParaRPr lang="zh-CN" altLang="en-US" sz="5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稻壳儿小白白(http://dwz.cn/Wu2UP)"/>
          <p:cNvSpPr>
            <a:spLocks noChangeArrowheads="1"/>
          </p:cNvSpPr>
          <p:nvPr/>
        </p:nvSpPr>
        <p:spPr bwMode="auto">
          <a:xfrm>
            <a:off x="217754" y="106881"/>
            <a:ext cx="802307" cy="826607"/>
          </a:xfrm>
          <a:prstGeom prst="ellipse">
            <a:avLst/>
          </a:prstGeom>
          <a:solidFill>
            <a:srgbClr val="DF7C62"/>
          </a:solidFill>
          <a:ln>
            <a:noFill/>
          </a:ln>
          <a:extLst/>
        </p:spPr>
        <p:txBody>
          <a:bodyPr lIns="121682" tIns="60841" rIns="121682" bIns="60841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7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稻壳儿小白白(http://dwz.cn/Wu2UP)"/>
          <p:cNvSpPr>
            <a:spLocks noChangeArrowheads="1"/>
          </p:cNvSpPr>
          <p:nvPr/>
        </p:nvSpPr>
        <p:spPr bwMode="auto">
          <a:xfrm>
            <a:off x="153129" y="3110675"/>
            <a:ext cx="753984" cy="689114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xtLst/>
        </p:spPr>
        <p:txBody>
          <a:bodyPr lIns="121682" tIns="60841" rIns="121682" bIns="60841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7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020061" y="3216456"/>
            <a:ext cx="964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連絡電話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:07-3617141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22062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22063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22065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22070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3"/>
          <p:cNvSpPr txBox="1"/>
          <p:nvPr/>
        </p:nvSpPr>
        <p:spPr>
          <a:xfrm>
            <a:off x="9725543" y="3556082"/>
            <a:ext cx="2489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官方帳號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9107332" y="310582"/>
            <a:ext cx="627835" cy="598189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9232736" y="234814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chemeClr val="bg1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f</a:t>
            </a:r>
            <a:endParaRPr lang="zh-TW" altLang="en-US" sz="4000" dirty="0">
              <a:solidFill>
                <a:schemeClr val="bg1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9107332" y="3506836"/>
            <a:ext cx="627835" cy="598189"/>
          </a:xfrm>
          <a:prstGeom prst="round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形圖說文字 3"/>
          <p:cNvSpPr/>
          <p:nvPr/>
        </p:nvSpPr>
        <p:spPr>
          <a:xfrm>
            <a:off x="9198447" y="3598047"/>
            <a:ext cx="470796" cy="410643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9162568" y="364731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0CC66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LINE</a:t>
            </a:r>
            <a:endParaRPr lang="zh-TW" altLang="en-US" sz="1400" dirty="0">
              <a:solidFill>
                <a:srgbClr val="00CC66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24" name="圖片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032" y="4105025"/>
            <a:ext cx="1730419" cy="1627825"/>
          </a:xfrm>
          <a:prstGeom prst="rect">
            <a:avLst/>
          </a:prstGeom>
        </p:spPr>
      </p:pic>
      <p:pic>
        <p:nvPicPr>
          <p:cNvPr id="25" name="圖片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69" y="942700"/>
            <a:ext cx="1731600" cy="1627200"/>
          </a:xfrm>
          <a:prstGeom prst="rect">
            <a:avLst/>
          </a:prstGeom>
        </p:spPr>
      </p:pic>
      <p:sp>
        <p:nvSpPr>
          <p:cNvPr id="31" name="稻壳儿小白白(http://dwz.cn/Wu2UP)"/>
          <p:cNvSpPr>
            <a:spLocks noChangeArrowheads="1"/>
          </p:cNvSpPr>
          <p:nvPr/>
        </p:nvSpPr>
        <p:spPr bwMode="auto">
          <a:xfrm>
            <a:off x="153129" y="4918937"/>
            <a:ext cx="753984" cy="689114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xtLst/>
        </p:spPr>
        <p:txBody>
          <a:bodyPr lIns="121682" tIns="60841" rIns="121682" bIns="60841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7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Freeform 457"/>
          <p:cNvSpPr>
            <a:spLocks noEditPoints="1"/>
          </p:cNvSpPr>
          <p:nvPr/>
        </p:nvSpPr>
        <p:spPr bwMode="auto">
          <a:xfrm>
            <a:off x="296786" y="5061952"/>
            <a:ext cx="466670" cy="403084"/>
          </a:xfrm>
          <a:custGeom>
            <a:avLst/>
            <a:gdLst>
              <a:gd name="T0" fmla="*/ 37 w 53"/>
              <a:gd name="T1" fmla="*/ 13 h 43"/>
              <a:gd name="T2" fmla="*/ 4 w 53"/>
              <a:gd name="T3" fmla="*/ 33 h 43"/>
              <a:gd name="T4" fmla="*/ 40 w 53"/>
              <a:gd name="T5" fmla="*/ 26 h 43"/>
              <a:gd name="T6" fmla="*/ 40 w 53"/>
              <a:gd name="T7" fmla="*/ 26 h 43"/>
              <a:gd name="T8" fmla="*/ 38 w 53"/>
              <a:gd name="T9" fmla="*/ 37 h 43"/>
              <a:gd name="T10" fmla="*/ 33 w 53"/>
              <a:gd name="T11" fmla="*/ 37 h 43"/>
              <a:gd name="T12" fmla="*/ 49 w 53"/>
              <a:gd name="T13" fmla="*/ 39 h 43"/>
              <a:gd name="T14" fmla="*/ 33 w 53"/>
              <a:gd name="T15" fmla="*/ 4 h 43"/>
              <a:gd name="T16" fmla="*/ 38 w 53"/>
              <a:gd name="T17" fmla="*/ 9 h 43"/>
              <a:gd name="T18" fmla="*/ 40 w 53"/>
              <a:gd name="T19" fmla="*/ 11 h 43"/>
              <a:gd name="T20" fmla="*/ 40 w 53"/>
              <a:gd name="T21" fmla="*/ 12 h 43"/>
              <a:gd name="T22" fmla="*/ 48 w 53"/>
              <a:gd name="T23" fmla="*/ 13 h 43"/>
              <a:gd name="T24" fmla="*/ 40 w 53"/>
              <a:gd name="T25" fmla="*/ 14 h 43"/>
              <a:gd name="T26" fmla="*/ 40 w 53"/>
              <a:gd name="T27" fmla="*/ 18 h 43"/>
              <a:gd name="T28" fmla="*/ 46 w 53"/>
              <a:gd name="T29" fmla="*/ 18 h 43"/>
              <a:gd name="T30" fmla="*/ 46 w 53"/>
              <a:gd name="T31" fmla="*/ 20 h 43"/>
              <a:gd name="T32" fmla="*/ 40 w 53"/>
              <a:gd name="T33" fmla="*/ 20 h 43"/>
              <a:gd name="T34" fmla="*/ 40 w 53"/>
              <a:gd name="T35" fmla="*/ 24 h 43"/>
              <a:gd name="T36" fmla="*/ 48 w 53"/>
              <a:gd name="T37" fmla="*/ 25 h 43"/>
              <a:gd name="T38" fmla="*/ 40 w 53"/>
              <a:gd name="T39" fmla="*/ 26 h 43"/>
              <a:gd name="T40" fmla="*/ 14 w 53"/>
              <a:gd name="T41" fmla="*/ 43 h 43"/>
              <a:gd name="T42" fmla="*/ 14 w 53"/>
              <a:gd name="T43" fmla="*/ 40 h 43"/>
              <a:gd name="T44" fmla="*/ 18 w 53"/>
              <a:gd name="T45" fmla="*/ 37 h 43"/>
              <a:gd name="T46" fmla="*/ 0 w 53"/>
              <a:gd name="T47" fmla="*/ 35 h 43"/>
              <a:gd name="T48" fmla="*/ 0 w 53"/>
              <a:gd name="T49" fmla="*/ 11 h 43"/>
              <a:gd name="T50" fmla="*/ 2 w 53"/>
              <a:gd name="T51" fmla="*/ 9 h 43"/>
              <a:gd name="T52" fmla="*/ 29 w 53"/>
              <a:gd name="T53" fmla="*/ 2 h 43"/>
              <a:gd name="T54" fmla="*/ 31 w 53"/>
              <a:gd name="T55" fmla="*/ 0 h 43"/>
              <a:gd name="T56" fmla="*/ 53 w 53"/>
              <a:gd name="T57" fmla="*/ 2 h 43"/>
              <a:gd name="T58" fmla="*/ 53 w 53"/>
              <a:gd name="T59" fmla="*/ 41 h 43"/>
              <a:gd name="T60" fmla="*/ 51 w 53"/>
              <a:gd name="T61" fmla="*/ 43 h 43"/>
              <a:gd name="T62" fmla="*/ 29 w 53"/>
              <a:gd name="T63" fmla="*/ 41 h 43"/>
              <a:gd name="T64" fmla="*/ 29 w 53"/>
              <a:gd name="T65" fmla="*/ 37 h 43"/>
              <a:gd name="T66" fmla="*/ 22 w 53"/>
              <a:gd name="T67" fmla="*/ 40 h 43"/>
              <a:gd name="T68" fmla="*/ 28 w 53"/>
              <a:gd name="T69" fmla="*/ 42 h 43"/>
              <a:gd name="T70" fmla="*/ 14 w 53"/>
              <a:gd name="T71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" h="43">
                <a:moveTo>
                  <a:pt x="37" y="33"/>
                </a:moveTo>
                <a:cubicBezTo>
                  <a:pt x="37" y="13"/>
                  <a:pt x="37" y="13"/>
                  <a:pt x="37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33"/>
                  <a:pt x="4" y="33"/>
                  <a:pt x="4" y="33"/>
                </a:cubicBezTo>
                <a:cubicBezTo>
                  <a:pt x="15" y="33"/>
                  <a:pt x="26" y="33"/>
                  <a:pt x="37" y="33"/>
                </a:cubicBezTo>
                <a:close/>
                <a:moveTo>
                  <a:pt x="40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6"/>
                  <a:pt x="40" y="37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9"/>
                  <a:pt x="33" y="39"/>
                  <a:pt x="33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4"/>
                  <a:pt x="49" y="4"/>
                  <a:pt x="49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9"/>
                  <a:pt x="33" y="9"/>
                  <a:pt x="3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0" y="9"/>
                  <a:pt x="40" y="10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7" y="12"/>
                  <a:pt x="48" y="12"/>
                  <a:pt x="48" y="13"/>
                </a:cubicBezTo>
                <a:cubicBezTo>
                  <a:pt x="48" y="13"/>
                  <a:pt x="47" y="14"/>
                  <a:pt x="46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8"/>
                  <a:pt x="48" y="19"/>
                </a:cubicBezTo>
                <a:cubicBezTo>
                  <a:pt x="48" y="20"/>
                  <a:pt x="47" y="20"/>
                  <a:pt x="46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4"/>
                  <a:pt x="48" y="25"/>
                </a:cubicBezTo>
                <a:cubicBezTo>
                  <a:pt x="48" y="26"/>
                  <a:pt x="47" y="26"/>
                  <a:pt x="46" y="26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14" y="43"/>
                </a:moveTo>
                <a:cubicBezTo>
                  <a:pt x="14" y="43"/>
                  <a:pt x="14" y="43"/>
                  <a:pt x="14" y="43"/>
                </a:cubicBezTo>
                <a:cubicBezTo>
                  <a:pt x="13" y="43"/>
                  <a:pt x="13" y="42"/>
                  <a:pt x="13" y="42"/>
                </a:cubicBezTo>
                <a:cubicBezTo>
                  <a:pt x="13" y="41"/>
                  <a:pt x="13" y="40"/>
                  <a:pt x="14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30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2"/>
                  <a:pt x="52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0" y="43"/>
                  <a:pt x="29" y="42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7"/>
                  <a:pt x="29" y="37"/>
                  <a:pt x="29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40"/>
                  <a:pt x="22" y="40"/>
                  <a:pt x="2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8" y="41"/>
                  <a:pt x="28" y="42"/>
                </a:cubicBezTo>
                <a:cubicBezTo>
                  <a:pt x="28" y="42"/>
                  <a:pt x="27" y="43"/>
                  <a:pt x="27" y="43"/>
                </a:cubicBezTo>
                <a:cubicBezTo>
                  <a:pt x="22" y="43"/>
                  <a:pt x="18" y="43"/>
                  <a:pt x="14" y="43"/>
                </a:cubicBezTo>
                <a:close/>
              </a:path>
            </a:pathLst>
          </a:custGeom>
          <a:solidFill>
            <a:srgbClr val="F7CC3C"/>
          </a:solidFill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sp>
        <p:nvSpPr>
          <p:cNvPr id="33" name="文本框 3"/>
          <p:cNvSpPr txBox="1"/>
          <p:nvPr/>
        </p:nvSpPr>
        <p:spPr>
          <a:xfrm>
            <a:off x="1020061" y="4812101"/>
            <a:ext cx="9649097" cy="65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網頁途徑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行政單位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務處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→高教深耕專區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8" y="5507367"/>
            <a:ext cx="1211624" cy="12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1766" y="473815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089" y="4239491"/>
            <a:ext cx="6781709" cy="28782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61049" y="1382315"/>
            <a:ext cx="4026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pPr algn="ctr"/>
            <a:r>
              <a:rPr lang="en-US" altLang="zh-CN" sz="60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訂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C4CA"/>
      </a:accent1>
      <a:accent2>
        <a:srgbClr val="EECE52"/>
      </a:accent2>
      <a:accent3>
        <a:srgbClr val="DF7A60"/>
      </a:accent3>
      <a:accent4>
        <a:srgbClr val="65C4CA"/>
      </a:accent4>
      <a:accent5>
        <a:srgbClr val="EECE52"/>
      </a:accent5>
      <a:accent6>
        <a:srgbClr val="DF7A6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7804</TotalTime>
  <Words>1160</Words>
  <Application>Microsoft Office PowerPoint</Application>
  <PresentationFormat>寬螢幕</PresentationFormat>
  <Paragraphs>150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5" baseType="lpstr">
      <vt:lpstr>等线</vt:lpstr>
      <vt:lpstr>Helvetica Neue</vt:lpstr>
      <vt:lpstr>Lao UI</vt:lpstr>
      <vt:lpstr>微软雅黑</vt:lpstr>
      <vt:lpstr>宋体</vt:lpstr>
      <vt:lpstr>王漢宗特黑體繁</vt:lpstr>
      <vt:lpstr>華康新特圓體</vt:lpstr>
      <vt:lpstr>微软雅黑 Light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第一PPT模板网-WWW.1PPT.COM</dc:creator>
  <cp:keywords>第一PPT模板网-WWW.1PPT.COM</cp:keywords>
  <cp:lastModifiedBy>superuser</cp:lastModifiedBy>
  <cp:revision>370</cp:revision>
  <cp:lastPrinted>2021-07-14T01:08:12Z</cp:lastPrinted>
  <dcterms:created xsi:type="dcterms:W3CDTF">2017-08-12T10:14:32Z</dcterms:created>
  <dcterms:modified xsi:type="dcterms:W3CDTF">2021-07-15T08:53:06Z</dcterms:modified>
</cp:coreProperties>
</file>